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94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6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12276"/>
            <a:ext cx="9144000" cy="1392477"/>
          </a:xfrm>
        </p:spPr>
        <p:txBody>
          <a:bodyPr>
            <a:normAutofit/>
          </a:bodyPr>
          <a:lstStyle/>
          <a:p>
            <a:r>
              <a:rPr lang="fi-FI" dirty="0"/>
              <a:t>13 Tiede ja näennäistiede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435" y="1013720"/>
            <a:ext cx="4492487" cy="1143035"/>
          </a:xfrm>
        </p:spPr>
        <p:txBody>
          <a:bodyPr>
            <a:normAutofit fontScale="90000"/>
          </a:bodyPr>
          <a:lstStyle/>
          <a:p>
            <a:pPr algn="ctr"/>
            <a:r>
              <a:rPr lang="fi-FI" dirty="0"/>
              <a:t>Tiede ja pseudotiede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83" y="2180329"/>
            <a:ext cx="8958470" cy="3663951"/>
          </a:xfrm>
        </p:spPr>
        <p:txBody>
          <a:bodyPr>
            <a:normAutofit/>
          </a:bodyPr>
          <a:lstStyle/>
          <a:p>
            <a:pPr lvl="0"/>
            <a:r>
              <a:rPr lang="fi-FI" dirty="0" err="1"/>
              <a:t>Näennäis</a:t>
            </a:r>
            <a:r>
              <a:rPr lang="fi-FI" dirty="0"/>
              <a:t>- eli pseudotiede: jotain, mitä väitetään tieteeksi, vaikka se ei täytä tieteen kriteereitä</a:t>
            </a:r>
          </a:p>
          <a:p>
            <a:pPr lvl="0"/>
            <a:r>
              <a:rPr lang="fi-FI" dirty="0"/>
              <a:t>Rajanveto- eli </a:t>
            </a:r>
            <a:r>
              <a:rPr lang="fi-FI" dirty="0" err="1"/>
              <a:t>demarkaatio</a:t>
            </a:r>
            <a:r>
              <a:rPr lang="fi-FI" dirty="0"/>
              <a:t>-ongelma: tieteen ja näennäistieteen erottaminen toisistaan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804" y="462947"/>
            <a:ext cx="7883535" cy="1325563"/>
          </a:xfrm>
        </p:spPr>
        <p:txBody>
          <a:bodyPr>
            <a:normAutofit/>
          </a:bodyPr>
          <a:lstStyle/>
          <a:p>
            <a:r>
              <a:rPr lang="fi-FI" dirty="0"/>
              <a:t>Pseudotieteen tunnusmerkkejä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2804" y="1588204"/>
            <a:ext cx="8763001" cy="4476264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Tutkimus ei ole toistettavissa</a:t>
            </a:r>
          </a:p>
          <a:p>
            <a:pPr lvl="0"/>
            <a:r>
              <a:rPr lang="fi-FI" dirty="0"/>
              <a:t>Väitteet ja ennusteet ovat epämääräisiä</a:t>
            </a:r>
          </a:p>
          <a:p>
            <a:pPr lvl="0"/>
            <a:r>
              <a:rPr lang="fi-FI" dirty="0"/>
              <a:t>Kritiikkiä ei huomioida</a:t>
            </a:r>
          </a:p>
          <a:p>
            <a:pPr lvl="0"/>
            <a:r>
              <a:rPr lang="fi-FI" dirty="0"/>
              <a:t>Johtopäätökset olennaisempia kuin perustelut</a:t>
            </a:r>
          </a:p>
          <a:p>
            <a:pPr lvl="0"/>
            <a:r>
              <a:rPr lang="fi-FI" dirty="0"/>
              <a:t>Maallikoiden vakuuttaminen asiantuntijoiden sijaan.</a:t>
            </a:r>
          </a:p>
          <a:p>
            <a:pPr lvl="0"/>
            <a:r>
              <a:rPr lang="fi-FI" dirty="0"/>
              <a:t>Ylikriittisyys vastakkaisia teorioita kohtaan ja ylisuopeus omia kohtaan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DE4F11-30C6-A046-AACB-384BAF7C2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203" y="657717"/>
            <a:ext cx="9619594" cy="1325563"/>
          </a:xfrm>
        </p:spPr>
        <p:txBody>
          <a:bodyPr/>
          <a:lstStyle/>
          <a:p>
            <a:r>
              <a:rPr lang="fi-FI" dirty="0"/>
              <a:t>Ehdotuksia tieteelliseksi menetelmäksi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3B791C-9519-324F-9335-A21DB88FE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6552" y="2235528"/>
            <a:ext cx="8219090" cy="3376996"/>
          </a:xfrm>
        </p:spPr>
        <p:txBody>
          <a:bodyPr/>
          <a:lstStyle/>
          <a:p>
            <a:pPr lvl="0"/>
            <a:r>
              <a:rPr lang="fi-FI" dirty="0"/>
              <a:t>Verifiointi: väitteiden todistaminen oikeiksi</a:t>
            </a:r>
          </a:p>
          <a:p>
            <a:pPr lvl="0"/>
            <a:r>
              <a:rPr lang="fi-FI" dirty="0"/>
              <a:t>Falsifiointi: väitteiden todistaminen vääriksi</a:t>
            </a:r>
          </a:p>
          <a:p>
            <a:pPr lvl="0"/>
            <a:r>
              <a:rPr lang="fi-FI" dirty="0"/>
              <a:t>Nykyisin ajatellaan, että eri tieteissä käytetään useita erilaisia menetelmiä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EB68514-7FD1-5D43-80D5-81987F38C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52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2066" y="695739"/>
            <a:ext cx="6649278" cy="1325563"/>
          </a:xfrm>
        </p:spPr>
        <p:txBody>
          <a:bodyPr/>
          <a:lstStyle/>
          <a:p>
            <a:r>
              <a:rPr lang="fi-FI" dirty="0"/>
              <a:t>Luvun 13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268" y="1943296"/>
            <a:ext cx="5054048" cy="4347967"/>
          </a:xfrm>
        </p:spPr>
        <p:txBody>
          <a:bodyPr>
            <a:normAutofit/>
          </a:bodyPr>
          <a:lstStyle/>
          <a:p>
            <a:r>
              <a:rPr lang="fi-FI" dirty="0"/>
              <a:t>falsifiointi</a:t>
            </a:r>
          </a:p>
          <a:p>
            <a:r>
              <a:rPr lang="fi-FI" dirty="0"/>
              <a:t>näennäistiede</a:t>
            </a:r>
          </a:p>
          <a:p>
            <a:r>
              <a:rPr lang="fi-FI" dirty="0"/>
              <a:t>plasebo</a:t>
            </a:r>
          </a:p>
          <a:p>
            <a:r>
              <a:rPr lang="fi-FI" dirty="0"/>
              <a:t>rajanveto-ongelma</a:t>
            </a:r>
          </a:p>
          <a:p>
            <a:r>
              <a:rPr lang="fi-FI" dirty="0"/>
              <a:t>verifiointi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97</Words>
  <Application>Microsoft Office PowerPoint</Application>
  <PresentationFormat>Laajakuva</PresentationFormat>
  <Paragraphs>22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Office-teema</vt:lpstr>
      <vt:lpstr>13 Tiede ja näennäistiede</vt:lpstr>
      <vt:lpstr>Tiede ja pseudotiede</vt:lpstr>
      <vt:lpstr>Pseudotieteen tunnusmerkkejä</vt:lpstr>
      <vt:lpstr>Ehdotuksia tieteelliseksi menetelmäksi</vt:lpstr>
      <vt:lpstr>Luvun 13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18</cp:revision>
  <dcterms:created xsi:type="dcterms:W3CDTF">2020-10-07T13:25:27Z</dcterms:created>
  <dcterms:modified xsi:type="dcterms:W3CDTF">2022-02-22T09:50:13Z</dcterms:modified>
</cp:coreProperties>
</file>