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99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12276"/>
            <a:ext cx="9144000" cy="1392477"/>
          </a:xfrm>
        </p:spPr>
        <p:txBody>
          <a:bodyPr>
            <a:normAutofit/>
          </a:bodyPr>
          <a:lstStyle/>
          <a:p>
            <a:r>
              <a:rPr lang="fi-FI" dirty="0"/>
              <a:t>12 Tieteellinen tutkimus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435" y="1013720"/>
            <a:ext cx="4492487" cy="1143035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/>
              <a:t>Tieteellinen tutkimus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83" y="2180329"/>
            <a:ext cx="8958470" cy="366395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Perustuu säännönmukaisuuksiin eli invariansseihin</a:t>
            </a:r>
          </a:p>
          <a:p>
            <a:pPr lvl="0"/>
            <a:r>
              <a:rPr lang="fi-FI" dirty="0"/>
              <a:t>Tieteellinen tutkimus on </a:t>
            </a:r>
            <a:r>
              <a:rPr lang="fi-FI" dirty="0" err="1"/>
              <a:t>fallibilistista</a:t>
            </a:r>
            <a:r>
              <a:rPr lang="fi-FI" dirty="0"/>
              <a:t> eli erehtyväistä</a:t>
            </a:r>
          </a:p>
          <a:p>
            <a:pPr lvl="0"/>
            <a:r>
              <a:rPr lang="fi-FI" dirty="0"/>
              <a:t>Tutkimuskysymys: tietty kysymys, johon tutkimus pyrkii vastaamaan</a:t>
            </a:r>
          </a:p>
          <a:p>
            <a:pPr lvl="0"/>
            <a:r>
              <a:rPr lang="fi-FI" dirty="0"/>
              <a:t>Hypoteesi: mahdollinen vastaus tutkimuskysymykseen</a:t>
            </a:r>
          </a:p>
          <a:p>
            <a:pPr lvl="0"/>
            <a:r>
              <a:rPr lang="fi-FI" dirty="0"/>
              <a:t>Teoria: hyvin perusteltu vakiintunut tieteellinen käsitys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804" y="462947"/>
            <a:ext cx="7883535" cy="1325563"/>
          </a:xfrm>
        </p:spPr>
        <p:txBody>
          <a:bodyPr>
            <a:normAutofit/>
          </a:bodyPr>
          <a:lstStyle/>
          <a:p>
            <a:r>
              <a:rPr lang="fi-FI" dirty="0"/>
              <a:t>Tieteellisen tutkimuksen vaiheita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2804" y="1588204"/>
            <a:ext cx="8763001" cy="447626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dirty="0"/>
              <a:t>(1) Tutkimuskysymysten muotoilu</a:t>
            </a:r>
          </a:p>
          <a:p>
            <a:pPr marL="0" lvl="0" indent="0">
              <a:buNone/>
            </a:pPr>
            <a:r>
              <a:rPr lang="fi-FI" dirty="0"/>
              <a:t>(2) Aiempaan tutkimukseen tutustuminen</a:t>
            </a:r>
          </a:p>
          <a:p>
            <a:pPr marL="0" lvl="0" indent="0">
              <a:buNone/>
            </a:pPr>
            <a:r>
              <a:rPr lang="fi-FI" dirty="0"/>
              <a:t>(3) Tutkimusmenetelmien valitseminen</a:t>
            </a:r>
          </a:p>
          <a:p>
            <a:pPr marL="0" lvl="0" indent="0">
              <a:buNone/>
            </a:pPr>
            <a:r>
              <a:rPr lang="fi-FI" dirty="0"/>
              <a:t>(4) Hypoteesin laadinta</a:t>
            </a:r>
          </a:p>
          <a:p>
            <a:pPr marL="0" lvl="0" indent="0">
              <a:buNone/>
            </a:pPr>
            <a:r>
              <a:rPr lang="fi-FI" dirty="0"/>
              <a:t>(5) Tutkimusaineiston kerääminen</a:t>
            </a:r>
          </a:p>
          <a:p>
            <a:pPr marL="0" lvl="0" indent="0">
              <a:buNone/>
            </a:pPr>
            <a:r>
              <a:rPr lang="fi-FI" dirty="0"/>
              <a:t>(6) Aineiston analysointi ja hypoteesin testaaminen</a:t>
            </a:r>
          </a:p>
          <a:p>
            <a:pPr marL="0" lvl="0" indent="0">
              <a:buNone/>
            </a:pPr>
            <a:r>
              <a:rPr lang="fi-FI" dirty="0"/>
              <a:t>(7) Tutkimuksen raportointi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2066" y="695739"/>
            <a:ext cx="6649278" cy="1325563"/>
          </a:xfrm>
        </p:spPr>
        <p:txBody>
          <a:bodyPr/>
          <a:lstStyle/>
          <a:p>
            <a:r>
              <a:rPr lang="fi-FI" dirty="0"/>
              <a:t>Luvun 12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268" y="1943296"/>
            <a:ext cx="5054048" cy="4347967"/>
          </a:xfrm>
        </p:spPr>
        <p:txBody>
          <a:bodyPr>
            <a:normAutofit/>
          </a:bodyPr>
          <a:lstStyle/>
          <a:p>
            <a:r>
              <a:rPr lang="fi-FI" dirty="0" err="1"/>
              <a:t>fallibilismi</a:t>
            </a:r>
            <a:endParaRPr lang="fi-FI" dirty="0"/>
          </a:p>
          <a:p>
            <a:r>
              <a:rPr lang="fi-FI" dirty="0"/>
              <a:t>havainto- ja todistusaineisto</a:t>
            </a:r>
          </a:p>
          <a:p>
            <a:r>
              <a:rPr lang="fi-FI" dirty="0"/>
              <a:t>hypoteesi</a:t>
            </a:r>
          </a:p>
          <a:p>
            <a:r>
              <a:rPr lang="fi-FI"/>
              <a:t>invarianssi </a:t>
            </a:r>
          </a:p>
          <a:p>
            <a:r>
              <a:rPr lang="fi-FI"/>
              <a:t>päättely </a:t>
            </a:r>
            <a:r>
              <a:rPr lang="fi-FI" dirty="0"/>
              <a:t>ainoaan selitykseen</a:t>
            </a:r>
          </a:p>
          <a:p>
            <a:r>
              <a:rPr lang="fi-FI" dirty="0"/>
              <a:t>metodi</a:t>
            </a:r>
          </a:p>
          <a:p>
            <a:r>
              <a:rPr lang="fi-FI" dirty="0"/>
              <a:t>teoria</a:t>
            </a:r>
          </a:p>
          <a:p>
            <a:r>
              <a:rPr lang="fi-FI" dirty="0"/>
              <a:t>tutkimuskysymys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96</Words>
  <Application>Microsoft Office PowerPoint</Application>
  <PresentationFormat>Laajakuva</PresentationFormat>
  <Paragraphs>25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Office-teema</vt:lpstr>
      <vt:lpstr>12 Tieteellinen tutkimus</vt:lpstr>
      <vt:lpstr>Tieteellinen tutkimus</vt:lpstr>
      <vt:lpstr>Tieteellisen tutkimuksen vaiheita</vt:lpstr>
      <vt:lpstr>Luvun 12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17</cp:revision>
  <dcterms:created xsi:type="dcterms:W3CDTF">2020-10-07T13:25:27Z</dcterms:created>
  <dcterms:modified xsi:type="dcterms:W3CDTF">2022-02-22T09:49:06Z</dcterms:modified>
</cp:coreProperties>
</file>