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426276"/>
            <a:ext cx="9144000" cy="1278477"/>
          </a:xfrm>
        </p:spPr>
        <p:txBody>
          <a:bodyPr>
            <a:normAutofit/>
          </a:bodyPr>
          <a:lstStyle/>
          <a:p>
            <a:r>
              <a:rPr lang="fi-FI" dirty="0"/>
              <a:t>10 Tieto ja informaatio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435" y="1013720"/>
            <a:ext cx="4492487" cy="1143035"/>
          </a:xfrm>
        </p:spPr>
        <p:txBody>
          <a:bodyPr/>
          <a:lstStyle/>
          <a:p>
            <a:pPr algn="ctr"/>
            <a:r>
              <a:rPr lang="fi-FI" dirty="0"/>
              <a:t>Informaatio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Ei ole satunnaista</a:t>
            </a:r>
          </a:p>
          <a:p>
            <a:pPr lvl="0"/>
            <a:r>
              <a:rPr lang="fi-FI" dirty="0"/>
              <a:t>Yleensä jotain, jota voi välittää</a:t>
            </a:r>
          </a:p>
          <a:p>
            <a:pPr lvl="0"/>
            <a:r>
              <a:rPr lang="fi-FI" dirty="0"/>
              <a:t>Todet ja epätodet kuvaukset asioista ovat molemmat informaatiota</a:t>
            </a:r>
          </a:p>
          <a:p>
            <a:pPr lvl="0"/>
            <a:r>
              <a:rPr lang="fi-FI" dirty="0"/>
              <a:t>Joskus tieto määritellään tietynlaiseksi informaatioksi</a:t>
            </a:r>
          </a:p>
          <a:p>
            <a:pPr lvl="0"/>
            <a:r>
              <a:rPr lang="fi-FI" dirty="0"/>
              <a:t>Joskus informaatiota pidetään jonain, josta voidaan päätellä tietoa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541" y="452437"/>
            <a:ext cx="7484918" cy="1325563"/>
          </a:xfrm>
        </p:spPr>
        <p:txBody>
          <a:bodyPr>
            <a:normAutofit/>
          </a:bodyPr>
          <a:lstStyle/>
          <a:p>
            <a:r>
              <a:rPr lang="fi-FI" dirty="0"/>
              <a:t>Klassinen tiedon määritelmä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4" y="1808922"/>
            <a:ext cx="8763001" cy="421419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Tieto on hyvin perusteltu tosi uskomus</a:t>
            </a:r>
          </a:p>
          <a:p>
            <a:pPr lvl="0"/>
            <a:r>
              <a:rPr lang="fi-FI" dirty="0"/>
              <a:t>Määritelmä antaa tiedolle kolme ehtoa:</a:t>
            </a:r>
          </a:p>
          <a:p>
            <a:pPr marL="457200" lvl="1" indent="0">
              <a:buNone/>
            </a:pPr>
            <a:r>
              <a:rPr lang="fi-FI" dirty="0"/>
              <a:t>(1) Uskomusehto: Tietoon on uskottava. Tuntuisi oudolta sanoa, että tiedän jotain, mihin en usko.</a:t>
            </a:r>
          </a:p>
          <a:p>
            <a:pPr marL="457200" lvl="1" indent="0">
              <a:buNone/>
            </a:pPr>
            <a:r>
              <a:rPr lang="fi-FI" dirty="0"/>
              <a:t>(2) Perusteluehto: Tiedolla on oltava perustelut. Pelkät mielipiteet tai arvaukset eivät ole tietoa.</a:t>
            </a:r>
          </a:p>
          <a:p>
            <a:pPr marL="457200" lvl="1" indent="0">
              <a:buNone/>
            </a:pPr>
            <a:r>
              <a:rPr lang="fi-FI" dirty="0"/>
              <a:t>(3) Totuusehto: Tiedon on oltava totta. Vale tai erehdys ei ole tietoa.</a:t>
            </a:r>
          </a:p>
          <a:p>
            <a:pPr lvl="0"/>
            <a:r>
              <a:rPr lang="fi-FI" dirty="0" err="1"/>
              <a:t>Gettier</a:t>
            </a:r>
            <a:r>
              <a:rPr lang="fi-FI" dirty="0"/>
              <a:t>-paradoksi: Tilanne, jossa kolme ehtoa toteutuu, mutta silti vaikuttaa, ettei kyse ole tiedosta.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066" y="877749"/>
            <a:ext cx="6649278" cy="1325563"/>
          </a:xfrm>
        </p:spPr>
        <p:txBody>
          <a:bodyPr/>
          <a:lstStyle/>
          <a:p>
            <a:r>
              <a:rPr lang="fi-FI" dirty="0"/>
              <a:t>Luvun 10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296" y="2443439"/>
            <a:ext cx="3458818" cy="3958949"/>
          </a:xfrm>
        </p:spPr>
        <p:txBody>
          <a:bodyPr>
            <a:normAutofit/>
          </a:bodyPr>
          <a:lstStyle/>
          <a:p>
            <a:r>
              <a:rPr lang="fi-FI" dirty="0"/>
              <a:t>hypoteesi</a:t>
            </a:r>
          </a:p>
          <a:p>
            <a:r>
              <a:rPr lang="fi-FI" dirty="0"/>
              <a:t>informaatio</a:t>
            </a:r>
          </a:p>
          <a:p>
            <a:r>
              <a:rPr lang="fi-FI" dirty="0"/>
              <a:t>skeptikko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134</Words>
  <Application>Microsoft Office PowerPoint</Application>
  <PresentationFormat>Laajakuva</PresentationFormat>
  <Paragraphs>19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10 Tieto ja informaatio</vt:lpstr>
      <vt:lpstr>Informaatio</vt:lpstr>
      <vt:lpstr>Klassinen tiedon määritelmä</vt:lpstr>
      <vt:lpstr>Luvun 10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13</cp:revision>
  <dcterms:created xsi:type="dcterms:W3CDTF">2020-10-07T13:25:27Z</dcterms:created>
  <dcterms:modified xsi:type="dcterms:W3CDTF">2022-02-22T09:46:22Z</dcterms:modified>
</cp:coreProperties>
</file>