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57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4.3.2022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/>
          <a:lstStyle/>
          <a:p>
            <a:r>
              <a:rPr lang="fi-FI" dirty="0"/>
              <a:t>4 Pätevän päättelyn perusteet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Argumentti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83" y="2259806"/>
            <a:ext cx="9395791" cy="4351338"/>
          </a:xfrm>
        </p:spPr>
        <p:txBody>
          <a:bodyPr>
            <a:normAutofit/>
          </a:bodyPr>
          <a:lstStyle/>
          <a:p>
            <a:r>
              <a:rPr lang="fi-FI" dirty="0"/>
              <a:t>Pyrkii perustelemaan eli oikeuttamaan jonkin näkemyksen</a:t>
            </a:r>
          </a:p>
          <a:p>
            <a:pPr lvl="0"/>
            <a:r>
              <a:rPr lang="fi-FI" dirty="0"/>
              <a:t>Argumentilla on kaksi osaa: </a:t>
            </a:r>
          </a:p>
          <a:p>
            <a:pPr lvl="1">
              <a:buFont typeface="Wingdings" pitchFamily="2" charset="2"/>
              <a:buChar char="§"/>
            </a:pPr>
            <a:r>
              <a:rPr lang="fi-FI" dirty="0"/>
              <a:t>premissit eli perustelut</a:t>
            </a:r>
          </a:p>
          <a:p>
            <a:pPr lvl="1">
              <a:buFont typeface="Wingdings" pitchFamily="2" charset="2"/>
              <a:buChar char="§"/>
            </a:pPr>
            <a:r>
              <a:rPr lang="fi-FI" dirty="0"/>
              <a:t>johtopäätös eli väite, jota perustellaan</a:t>
            </a:r>
          </a:p>
          <a:p>
            <a:pPr lvl="0"/>
            <a:r>
              <a:rPr lang="fi-FI" dirty="0"/>
              <a:t>Argumentin sisältö: se mitä argumentti käsittelee</a:t>
            </a:r>
          </a:p>
          <a:p>
            <a:pPr lvl="0"/>
            <a:r>
              <a:rPr lang="fi-FI" dirty="0"/>
              <a:t>Argumentin muoto: premissien ja johtopäätöksen rakenne ja niiden väliset suhteet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752" y="686539"/>
            <a:ext cx="7647709" cy="1325563"/>
          </a:xfrm>
        </p:spPr>
        <p:txBody>
          <a:bodyPr/>
          <a:lstStyle/>
          <a:p>
            <a:r>
              <a:rPr lang="fi-FI" dirty="0"/>
              <a:t>Deduktiivinen päättely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9250018" cy="4183289"/>
          </a:xfrm>
        </p:spPr>
        <p:txBody>
          <a:bodyPr/>
          <a:lstStyle/>
          <a:p>
            <a:r>
              <a:rPr lang="fi-FI" dirty="0"/>
              <a:t>Deduktiivinen päättely on pätevää päättelyä</a:t>
            </a:r>
          </a:p>
          <a:p>
            <a:pPr lvl="0"/>
            <a:r>
              <a:rPr lang="fi-FI" dirty="0"/>
              <a:t>Päätelmä on pätevä, jos sen premissien totuus </a:t>
            </a:r>
            <a:r>
              <a:rPr lang="fi-FI" dirty="0" smtClean="0"/>
              <a:t>takaa johtopäätöksen </a:t>
            </a:r>
            <a:r>
              <a:rPr lang="fi-FI" dirty="0"/>
              <a:t>totuuden</a:t>
            </a:r>
          </a:p>
          <a:p>
            <a:pPr lvl="0"/>
            <a:r>
              <a:rPr lang="fi-FI" dirty="0"/>
              <a:t>Päätelmä on pitävä, jos se on pätevä ja sen premissit ovat tosia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7" y="341745"/>
            <a:ext cx="5746998" cy="1330037"/>
          </a:xfrm>
        </p:spPr>
        <p:txBody>
          <a:bodyPr/>
          <a:lstStyle/>
          <a:p>
            <a:r>
              <a:rPr lang="fi-FI" b="1" dirty="0"/>
              <a:t>Induktiivinen päättely</a:t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883" y="1671782"/>
            <a:ext cx="8404385" cy="4836572"/>
          </a:xfrm>
        </p:spPr>
        <p:txBody>
          <a:bodyPr/>
          <a:lstStyle/>
          <a:p>
            <a:pPr lvl="0"/>
            <a:r>
              <a:rPr lang="fi-FI" dirty="0"/>
              <a:t>Päättelyä, jossa tehdään yleistyksiä yksittäisten tapausten perusteella</a:t>
            </a:r>
          </a:p>
          <a:p>
            <a:pPr lvl="0"/>
            <a:r>
              <a:rPr lang="fi-FI" dirty="0"/>
              <a:t>Deduktiivinen päättely on varmaa, mutta induktiivinen epävarmaa</a:t>
            </a:r>
          </a:p>
          <a:p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26" y="4165600"/>
            <a:ext cx="6567055" cy="208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6CEDEA-7F4D-0643-9A4C-FE37745F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756" y="728663"/>
            <a:ext cx="6705601" cy="1325563"/>
          </a:xfrm>
        </p:spPr>
        <p:txBody>
          <a:bodyPr/>
          <a:lstStyle/>
          <a:p>
            <a:r>
              <a:rPr lang="fi-FI" dirty="0"/>
              <a:t>Luvun 4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56E03B-1ABE-CD42-8FD9-D4173C9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148" y="2054226"/>
            <a:ext cx="4318551" cy="4351338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premissit</a:t>
            </a:r>
          </a:p>
          <a:p>
            <a:r>
              <a:rPr lang="fi-FI" dirty="0"/>
              <a:t>johtopäätös</a:t>
            </a:r>
          </a:p>
          <a:p>
            <a:r>
              <a:rPr lang="fi-FI" dirty="0"/>
              <a:t>argumentin sisältö</a:t>
            </a:r>
          </a:p>
          <a:p>
            <a:r>
              <a:rPr lang="fi-FI" dirty="0"/>
              <a:t>argumentin muoto</a:t>
            </a:r>
          </a:p>
          <a:p>
            <a:r>
              <a:rPr lang="fi-FI" dirty="0"/>
              <a:t>ilmiasu</a:t>
            </a:r>
          </a:p>
          <a:p>
            <a:r>
              <a:rPr lang="fi-FI" dirty="0"/>
              <a:t>taustaoletukset</a:t>
            </a:r>
          </a:p>
          <a:p>
            <a:r>
              <a:rPr lang="fi-FI" dirty="0"/>
              <a:t>pätevyys</a:t>
            </a:r>
          </a:p>
          <a:p>
            <a:r>
              <a:rPr lang="fi-FI" dirty="0"/>
              <a:t>pitävyys</a:t>
            </a:r>
          </a:p>
          <a:p>
            <a:r>
              <a:rPr lang="fi-FI" dirty="0"/>
              <a:t>deduktio</a:t>
            </a:r>
          </a:p>
          <a:p>
            <a:r>
              <a:rPr lang="fi-FI" dirty="0"/>
              <a:t>induktio</a:t>
            </a:r>
          </a:p>
          <a:p>
            <a:r>
              <a:rPr lang="fi-FI" dirty="0"/>
              <a:t>vastaesimerkki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D6C4-478D-3D45-9167-AC7339D0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112</Words>
  <Application>Microsoft Office PowerPoint</Application>
  <PresentationFormat>Laajakuva</PresentationFormat>
  <Paragraphs>28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Office-teema</vt:lpstr>
      <vt:lpstr>4 Pätevän päättelyn perusteet</vt:lpstr>
      <vt:lpstr>Argumentti</vt:lpstr>
      <vt:lpstr>Deduktiivinen päättely</vt:lpstr>
      <vt:lpstr>Induktiivinen päättely </vt:lpstr>
      <vt:lpstr>Luvun 4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9</cp:revision>
  <dcterms:created xsi:type="dcterms:W3CDTF">2020-10-07T13:25:27Z</dcterms:created>
  <dcterms:modified xsi:type="dcterms:W3CDTF">2022-03-04T09:36:31Z</dcterms:modified>
</cp:coreProperties>
</file>