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57"/>
    <p:restoredTop sz="94649"/>
  </p:normalViewPr>
  <p:slideViewPr>
    <p:cSldViewPr snapToGrid="0" snapToObjects="1">
      <p:cViewPr varScale="1">
        <p:scale>
          <a:sx n="118" d="100"/>
          <a:sy n="118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/>
          <a:lstStyle/>
          <a:p>
            <a:r>
              <a:rPr lang="fi-FI" dirty="0"/>
              <a:t>2 Filosofian synty ja kehityskaari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Antiikin aika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2259806"/>
            <a:ext cx="8577943" cy="4351338"/>
          </a:xfrm>
        </p:spPr>
        <p:txBody>
          <a:bodyPr/>
          <a:lstStyle/>
          <a:p>
            <a:pPr lvl="0"/>
            <a:r>
              <a:rPr lang="fi-FI" dirty="0"/>
              <a:t>Länsimainen filosofia syntyy </a:t>
            </a:r>
          </a:p>
          <a:p>
            <a:pPr lvl="0"/>
            <a:r>
              <a:rPr lang="fi-FI" dirty="0"/>
              <a:t>Filosofian keskeiset kysymykset muotoutuvat:</a:t>
            </a:r>
          </a:p>
          <a:p>
            <a:pPr marL="971550" lvl="1" indent="-514350">
              <a:buFont typeface="+mj-lt"/>
              <a:buAutoNum type="alphaLcPeriod"/>
            </a:pPr>
            <a:r>
              <a:rPr lang="fi-FI" dirty="0"/>
              <a:t>Mitä on olemassa?</a:t>
            </a:r>
          </a:p>
          <a:p>
            <a:pPr marL="971550" lvl="1" indent="-514350">
              <a:buFont typeface="+mj-lt"/>
              <a:buAutoNum type="alphaLcPeriod"/>
            </a:pPr>
            <a:r>
              <a:rPr lang="fi-FI" dirty="0"/>
              <a:t>Mihin tieto perustuu?</a:t>
            </a:r>
          </a:p>
          <a:p>
            <a:pPr marL="971550" lvl="1" indent="-514350">
              <a:buFont typeface="+mj-lt"/>
              <a:buAutoNum type="alphaLcPeriod"/>
            </a:pPr>
            <a:r>
              <a:rPr lang="fi-FI" dirty="0"/>
              <a:t>Miten tulisi elää?</a:t>
            </a:r>
          </a:p>
          <a:p>
            <a:pPr lvl="0"/>
            <a:r>
              <a:rPr lang="fi-FI" dirty="0"/>
              <a:t>Merkittäviä filosofeja: Sokrates, Platon ja Aristoteles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880" y="874298"/>
            <a:ext cx="7064829" cy="1325563"/>
          </a:xfrm>
        </p:spPr>
        <p:txBody>
          <a:bodyPr/>
          <a:lstStyle/>
          <a:p>
            <a:r>
              <a:rPr lang="fi-FI" dirty="0"/>
              <a:t>Keskiaika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199861"/>
            <a:ext cx="7494814" cy="3990028"/>
          </a:xfrm>
        </p:spPr>
        <p:txBody>
          <a:bodyPr/>
          <a:lstStyle/>
          <a:p>
            <a:pPr lvl="0"/>
            <a:r>
              <a:rPr lang="fi-FI" dirty="0"/>
              <a:t>Uskon ja järjen yhteensovittaminen</a:t>
            </a:r>
          </a:p>
          <a:p>
            <a:pPr lvl="0"/>
            <a:r>
              <a:rPr lang="fi-FI" dirty="0"/>
              <a:t>Yliopistojen syntyminen</a:t>
            </a:r>
          </a:p>
          <a:p>
            <a:pPr lvl="0"/>
            <a:r>
              <a:rPr lang="fi-FI" dirty="0"/>
              <a:t>Merkittävä filosofi: Tuomas Akvinolainen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419" y="1484037"/>
            <a:ext cx="4569161" cy="1113390"/>
          </a:xfrm>
        </p:spPr>
        <p:txBody>
          <a:bodyPr>
            <a:normAutofit fontScale="90000"/>
          </a:bodyPr>
          <a:lstStyle/>
          <a:p>
            <a:r>
              <a:rPr lang="fi-FI" dirty="0"/>
              <a:t>Uusi aika</a:t>
            </a:r>
            <a:br>
              <a:rPr lang="fi-FI" dirty="0"/>
            </a:b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031" y="2157016"/>
            <a:ext cx="11125200" cy="4351338"/>
          </a:xfrm>
        </p:spPr>
        <p:txBody>
          <a:bodyPr/>
          <a:lstStyle/>
          <a:p>
            <a:pPr lvl="0"/>
            <a:r>
              <a:rPr lang="fi-FI" dirty="0"/>
              <a:t>Tiedon perusta tutkimuskohteena</a:t>
            </a:r>
          </a:p>
          <a:p>
            <a:pPr marL="971550" lvl="1" indent="-514350">
              <a:buFont typeface="+mj-lt"/>
              <a:buAutoNum type="alphaLcPeriod"/>
            </a:pPr>
            <a:r>
              <a:rPr lang="fi-FI" dirty="0"/>
              <a:t>Rationalismi: tiedon perustana on (ensisijaisesti) järki</a:t>
            </a:r>
          </a:p>
          <a:p>
            <a:pPr marL="971550" lvl="1" indent="-514350">
              <a:buFont typeface="+mj-lt"/>
              <a:buAutoNum type="alphaLcPeriod"/>
            </a:pPr>
            <a:r>
              <a:rPr lang="fi-FI" dirty="0"/>
              <a:t>Empirismi: tiedon perustana on (ensisijaisesti) kokemus</a:t>
            </a:r>
          </a:p>
          <a:p>
            <a:pPr lvl="0"/>
            <a:r>
              <a:rPr lang="fi-FI" dirty="0"/>
              <a:t>Merkittäviä filosofeja: René Descartes, David Hume ja Immanuel Kant</a:t>
            </a:r>
          </a:p>
          <a:p>
            <a:pPr lvl="0"/>
            <a:r>
              <a:rPr lang="fi-FI" dirty="0"/>
              <a:t>Nykyfilosofit erikoistuvat tiettyihin kysymyksiin eivätkä pyri kaiken kokonaisvaltaiseen selittämiseen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6CEDEA-7F4D-0643-9A4C-FE37745F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756" y="728663"/>
            <a:ext cx="6705601" cy="1325563"/>
          </a:xfrm>
        </p:spPr>
        <p:txBody>
          <a:bodyPr/>
          <a:lstStyle/>
          <a:p>
            <a:r>
              <a:rPr lang="fi-FI" dirty="0"/>
              <a:t>Luvun 2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56E03B-1ABE-CD42-8FD9-D4173C9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060" y="1939925"/>
            <a:ext cx="4871358" cy="4351338"/>
          </a:xfrm>
        </p:spPr>
        <p:txBody>
          <a:bodyPr/>
          <a:lstStyle/>
          <a:p>
            <a:r>
              <a:rPr lang="fi-FI" dirty="0"/>
              <a:t>aristoteelinen maailmankuva</a:t>
            </a:r>
          </a:p>
          <a:p>
            <a:r>
              <a:rPr lang="fi-FI" dirty="0"/>
              <a:t>brittiläinen empirismi</a:t>
            </a:r>
          </a:p>
          <a:p>
            <a:r>
              <a:rPr lang="fi-FI" dirty="0" err="1"/>
              <a:t>galileinen</a:t>
            </a:r>
            <a:r>
              <a:rPr lang="fi-FI" dirty="0"/>
              <a:t> maailmankuva</a:t>
            </a:r>
          </a:p>
          <a:p>
            <a:r>
              <a:rPr lang="fi-FI" dirty="0"/>
              <a:t>luonnonfilosofia</a:t>
            </a:r>
          </a:p>
          <a:p>
            <a:r>
              <a:rPr lang="fi-FI" dirty="0"/>
              <a:t>mannermainen rationalismi</a:t>
            </a:r>
          </a:p>
          <a:p>
            <a:r>
              <a:rPr lang="fi-FI" dirty="0"/>
              <a:t>skolastiikka</a:t>
            </a:r>
          </a:p>
          <a:p>
            <a:r>
              <a:rPr lang="fi-FI" dirty="0" err="1"/>
              <a:t>sokraattiset</a:t>
            </a:r>
            <a:r>
              <a:rPr lang="fi-FI" dirty="0"/>
              <a:t> koulukunnat</a:t>
            </a:r>
          </a:p>
          <a:p>
            <a:r>
              <a:rPr lang="fi-FI" dirty="0"/>
              <a:t>valistusfilosofia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D6C4-478D-3D45-9167-AC7339D0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111</Words>
  <Application>Microsoft Office PowerPoint</Application>
  <PresentationFormat>Laajakuva</PresentationFormat>
  <Paragraphs>28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2 Filosofian synty ja kehityskaari</vt:lpstr>
      <vt:lpstr>Antiikin aika </vt:lpstr>
      <vt:lpstr>Keskiaika</vt:lpstr>
      <vt:lpstr>Uusi aika  </vt:lpstr>
      <vt:lpstr>Luvun 2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8</cp:revision>
  <dcterms:created xsi:type="dcterms:W3CDTF">2020-10-07T13:25:27Z</dcterms:created>
  <dcterms:modified xsi:type="dcterms:W3CDTF">2022-02-28T10:14:53Z</dcterms:modified>
</cp:coreProperties>
</file>