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57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25.2.2022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2387600"/>
          </a:xfrm>
        </p:spPr>
        <p:txBody>
          <a:bodyPr/>
          <a:lstStyle/>
          <a:p>
            <a:r>
              <a:rPr lang="fi-FI" dirty="0"/>
              <a:t>1 Filosofia ja filosofian opiskelu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Filosofian käsite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2259806"/>
            <a:ext cx="7756071" cy="4351338"/>
          </a:xfrm>
        </p:spPr>
        <p:txBody>
          <a:bodyPr/>
          <a:lstStyle/>
          <a:p>
            <a:pPr lvl="0"/>
            <a:r>
              <a:rPr lang="fi-FI" dirty="0"/>
              <a:t>Sana ”filosofia” on kreikkaa ja tarkoittaa ”viisauden rakastamista”</a:t>
            </a:r>
          </a:p>
          <a:p>
            <a:pPr lvl="0"/>
            <a:r>
              <a:rPr lang="fi-FI" dirty="0"/>
              <a:t>Filosofia on asioiden teoreettista tutkimista rationaalisen ajattelun avulla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880" y="681037"/>
            <a:ext cx="7064829" cy="1325563"/>
          </a:xfrm>
        </p:spPr>
        <p:txBody>
          <a:bodyPr/>
          <a:lstStyle/>
          <a:p>
            <a:r>
              <a:rPr lang="fi-FI" dirty="0"/>
              <a:t>Filosofiaan kuuluu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006600"/>
            <a:ext cx="7494814" cy="4183289"/>
          </a:xfrm>
        </p:spPr>
        <p:txBody>
          <a:bodyPr/>
          <a:lstStyle/>
          <a:p>
            <a:pPr marL="0" lvl="0" indent="0">
              <a:buNone/>
            </a:pPr>
            <a:r>
              <a:rPr lang="fi-FI" dirty="0"/>
              <a:t>a. kyseenalaistaminen eli problematisointi</a:t>
            </a:r>
          </a:p>
          <a:p>
            <a:pPr marL="0" lvl="0" indent="0">
              <a:buNone/>
            </a:pPr>
            <a:r>
              <a:rPr lang="fi-FI" dirty="0"/>
              <a:t>b. selventäminen eli eksplikointi</a:t>
            </a:r>
          </a:p>
          <a:p>
            <a:pPr marL="0" lvl="0" indent="0">
              <a:buNone/>
            </a:pPr>
            <a:r>
              <a:rPr lang="fi-FI" dirty="0"/>
              <a:t>c. perustelu eli argumentointi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6857" y="1162843"/>
            <a:ext cx="10515600" cy="1325563"/>
          </a:xfrm>
        </p:spPr>
        <p:txBody>
          <a:bodyPr/>
          <a:lstStyle/>
          <a:p>
            <a:r>
              <a:rPr lang="fi-FI" dirty="0"/>
              <a:t>Filosofoinnin piirteitä</a:t>
            </a: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2067378"/>
            <a:ext cx="11125200" cy="4351338"/>
          </a:xfrm>
        </p:spPr>
        <p:txBody>
          <a:bodyPr/>
          <a:lstStyle/>
          <a:p>
            <a:pPr lvl="0"/>
            <a:r>
              <a:rPr lang="fi-FI" dirty="0"/>
              <a:t>tapahtuu ajattelun avulla</a:t>
            </a:r>
          </a:p>
          <a:p>
            <a:pPr lvl="0"/>
            <a:r>
              <a:rPr lang="fi-FI" dirty="0"/>
              <a:t>lähtökohtana ihmettely ja kysyminen (”Miksi?”)</a:t>
            </a:r>
          </a:p>
          <a:p>
            <a:pPr lvl="0"/>
            <a:r>
              <a:rPr lang="fi-FI" dirty="0"/>
              <a:t>johdonmukaisuus</a:t>
            </a:r>
          </a:p>
          <a:p>
            <a:pPr lvl="0"/>
            <a:r>
              <a:rPr lang="fi-FI" dirty="0"/>
              <a:t>kriittisyys</a:t>
            </a:r>
          </a:p>
          <a:p>
            <a:pPr lvl="0"/>
            <a:r>
              <a:rPr lang="fi-FI" dirty="0"/>
              <a:t>ajatuskokeiden käyttö</a:t>
            </a:r>
          </a:p>
          <a:p>
            <a:pPr lvl="0"/>
            <a:r>
              <a:rPr lang="fi-FI" dirty="0"/>
              <a:t>monien näkökulmien huomioiminen</a:t>
            </a:r>
          </a:p>
          <a:p>
            <a:pPr lvl="0"/>
            <a:r>
              <a:rPr lang="fi-FI" dirty="0"/>
              <a:t>vasta-argumenttien pohtiminen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6CEDEA-7F4D-0643-9A4C-FE37745F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756" y="728663"/>
            <a:ext cx="6705601" cy="1325563"/>
          </a:xfrm>
        </p:spPr>
        <p:txBody>
          <a:bodyPr/>
          <a:lstStyle/>
          <a:p>
            <a:r>
              <a:rPr lang="fi-FI" dirty="0"/>
              <a:t>Luvun 1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56E03B-1ABE-CD42-8FD9-D4173C9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0999" y="2054226"/>
            <a:ext cx="4076700" cy="4351338"/>
          </a:xfrm>
        </p:spPr>
        <p:txBody>
          <a:bodyPr/>
          <a:lstStyle/>
          <a:p>
            <a:r>
              <a:rPr lang="fi-FI" dirty="0"/>
              <a:t>ajatuskoe </a:t>
            </a:r>
          </a:p>
          <a:p>
            <a:r>
              <a:rPr lang="fi-FI" dirty="0"/>
              <a:t>argumentointi</a:t>
            </a:r>
          </a:p>
          <a:p>
            <a:r>
              <a:rPr lang="fi-FI" dirty="0"/>
              <a:t>eksplikointi</a:t>
            </a:r>
          </a:p>
          <a:p>
            <a:r>
              <a:rPr lang="fi-FI" dirty="0"/>
              <a:t>koulukunta</a:t>
            </a:r>
          </a:p>
          <a:p>
            <a:r>
              <a:rPr lang="fi-FI" dirty="0"/>
              <a:t>problematisointi</a:t>
            </a:r>
          </a:p>
          <a:p>
            <a:r>
              <a:rPr lang="fi-FI" dirty="0"/>
              <a:t>rationaalinen</a:t>
            </a:r>
          </a:p>
          <a:p>
            <a:r>
              <a:rPr lang="fi-FI" dirty="0"/>
              <a:t>tieteiden äiti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D6C4-478D-3D45-9167-AC7339D0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80</Words>
  <Application>Microsoft Office PowerPoint</Application>
  <PresentationFormat>Laajakuva</PresentationFormat>
  <Paragraphs>25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Office-teema</vt:lpstr>
      <vt:lpstr>1 Filosofia ja filosofian opiskelu</vt:lpstr>
      <vt:lpstr>Filosofian käsite </vt:lpstr>
      <vt:lpstr>Filosofiaan kuuluu </vt:lpstr>
      <vt:lpstr>Filosofoinnin piirteitä </vt:lpstr>
      <vt:lpstr>Luvun 1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5</cp:revision>
  <dcterms:created xsi:type="dcterms:W3CDTF">2020-10-07T13:25:27Z</dcterms:created>
  <dcterms:modified xsi:type="dcterms:W3CDTF">2022-02-25T08:55:44Z</dcterms:modified>
</cp:coreProperties>
</file>