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h56De7aISUKBCVMOrtNzhjvZKS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A06C7F-B6A7-4823-8537-1656B25EA44D}" v="8" dt="2022-06-14T07:56:20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9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2E7C9A71-FEC0-4766-8A0C-AC7CC332E74B}"/>
    <pc:docChg chg="modSld">
      <pc:chgData name="Mölsä Salla" userId="11757758-abe0-48a4-a19b-63a9678b7c89" providerId="ADAL" clId="{2E7C9A71-FEC0-4766-8A0C-AC7CC332E74B}" dt="2022-03-31T15:10:27.643" v="3" actId="20577"/>
      <pc:docMkLst>
        <pc:docMk/>
      </pc:docMkLst>
      <pc:sldChg chg="modSp">
        <pc:chgData name="Mölsä Salla" userId="11757758-abe0-48a4-a19b-63a9678b7c89" providerId="ADAL" clId="{2E7C9A71-FEC0-4766-8A0C-AC7CC332E74B}" dt="2022-03-31T15:10:27.643" v="3" actId="20577"/>
        <pc:sldMkLst>
          <pc:docMk/>
          <pc:sldMk cId="0" sldId="260"/>
        </pc:sldMkLst>
        <pc:spChg chg="mod">
          <ac:chgData name="Mölsä Salla" userId="11757758-abe0-48a4-a19b-63a9678b7c89" providerId="ADAL" clId="{2E7C9A71-FEC0-4766-8A0C-AC7CC332E74B}" dt="2022-03-31T15:10:27.643" v="3" actId="20577"/>
          <ac:spMkLst>
            <pc:docMk/>
            <pc:sldMk cId="0" sldId="260"/>
            <ac:spMk id="118" creationId="{00000000-0000-0000-0000-000000000000}"/>
          </ac:spMkLst>
        </pc:spChg>
      </pc:sldChg>
    </pc:docChg>
  </pc:docChgLst>
  <pc:docChgLst>
    <pc:chgData name="Seitaniemi Siiri" userId="b613e59b-4dc0-4e7d-a5d7-ab492795c13c" providerId="ADAL" clId="{F1A06C7F-B6A7-4823-8537-1656B25EA44D}"/>
    <pc:docChg chg="modSld">
      <pc:chgData name="Seitaniemi Siiri" userId="b613e59b-4dc0-4e7d-a5d7-ab492795c13c" providerId="ADAL" clId="{F1A06C7F-B6A7-4823-8537-1656B25EA44D}" dt="2022-06-14T07:56:20.320" v="7"/>
      <pc:docMkLst>
        <pc:docMk/>
      </pc:docMkLst>
      <pc:sldChg chg="modAnim">
        <pc:chgData name="Seitaniemi Siiri" userId="b613e59b-4dc0-4e7d-a5d7-ab492795c13c" providerId="ADAL" clId="{F1A06C7F-B6A7-4823-8537-1656B25EA44D}" dt="2022-06-14T07:56:06.680" v="0"/>
        <pc:sldMkLst>
          <pc:docMk/>
          <pc:sldMk cId="0" sldId="257"/>
        </pc:sldMkLst>
      </pc:sldChg>
      <pc:sldChg chg="modAnim">
        <pc:chgData name="Seitaniemi Siiri" userId="b613e59b-4dc0-4e7d-a5d7-ab492795c13c" providerId="ADAL" clId="{F1A06C7F-B6A7-4823-8537-1656B25EA44D}" dt="2022-06-14T07:56:08.337" v="1"/>
        <pc:sldMkLst>
          <pc:docMk/>
          <pc:sldMk cId="0" sldId="258"/>
        </pc:sldMkLst>
      </pc:sldChg>
      <pc:sldChg chg="modAnim">
        <pc:chgData name="Seitaniemi Siiri" userId="b613e59b-4dc0-4e7d-a5d7-ab492795c13c" providerId="ADAL" clId="{F1A06C7F-B6A7-4823-8537-1656B25EA44D}" dt="2022-06-14T07:56:10.266" v="2"/>
        <pc:sldMkLst>
          <pc:docMk/>
          <pc:sldMk cId="0" sldId="259"/>
        </pc:sldMkLst>
      </pc:sldChg>
      <pc:sldChg chg="modAnim">
        <pc:chgData name="Seitaniemi Siiri" userId="b613e59b-4dc0-4e7d-a5d7-ab492795c13c" providerId="ADAL" clId="{F1A06C7F-B6A7-4823-8537-1656B25EA44D}" dt="2022-06-14T07:56:12.241" v="3"/>
        <pc:sldMkLst>
          <pc:docMk/>
          <pc:sldMk cId="0" sldId="260"/>
        </pc:sldMkLst>
      </pc:sldChg>
      <pc:sldChg chg="modAnim">
        <pc:chgData name="Seitaniemi Siiri" userId="b613e59b-4dc0-4e7d-a5d7-ab492795c13c" providerId="ADAL" clId="{F1A06C7F-B6A7-4823-8537-1656B25EA44D}" dt="2022-06-14T07:56:14.176" v="4"/>
        <pc:sldMkLst>
          <pc:docMk/>
          <pc:sldMk cId="0" sldId="261"/>
        </pc:sldMkLst>
      </pc:sldChg>
      <pc:sldChg chg="modAnim">
        <pc:chgData name="Seitaniemi Siiri" userId="b613e59b-4dc0-4e7d-a5d7-ab492795c13c" providerId="ADAL" clId="{F1A06C7F-B6A7-4823-8537-1656B25EA44D}" dt="2022-06-14T07:56:16.317" v="5"/>
        <pc:sldMkLst>
          <pc:docMk/>
          <pc:sldMk cId="0" sldId="262"/>
        </pc:sldMkLst>
      </pc:sldChg>
      <pc:sldChg chg="modAnim">
        <pc:chgData name="Seitaniemi Siiri" userId="b613e59b-4dc0-4e7d-a5d7-ab492795c13c" providerId="ADAL" clId="{F1A06C7F-B6A7-4823-8537-1656B25EA44D}" dt="2022-06-14T07:56:18.172" v="6"/>
        <pc:sldMkLst>
          <pc:docMk/>
          <pc:sldMk cId="0" sldId="263"/>
        </pc:sldMkLst>
      </pc:sldChg>
      <pc:sldChg chg="modAnim">
        <pc:chgData name="Seitaniemi Siiri" userId="b613e59b-4dc0-4e7d-a5d7-ab492795c13c" providerId="ADAL" clId="{F1A06C7F-B6A7-4823-8537-1656B25EA44D}" dt="2022-06-14T07:56:20.320" v="7"/>
        <pc:sldMkLst>
          <pc:docMk/>
          <pc:sldMk cId="0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8962130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d89621307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d89621307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0746f77bc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0746f77bcc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10746f77bcc_0_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0746f77bcc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0746f77bcc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10746f77bcc_0_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746f77bc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746f77bcc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10746f77bcc_0_1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0746f77bcc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0746f77bcc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10746f77bcc_0_2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0746f77bcc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0746f77bcc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10746f77bcc_0_2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0746f77bcc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0746f77bcc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10746f77bcc_0_3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Lukusanat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5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Lukusanat</a:t>
            </a:r>
            <a:endParaRPr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dirty="0" err="1"/>
              <a:t>Did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say</a:t>
            </a:r>
            <a:r>
              <a:rPr lang="fi-FI" sz="5400" b="1" dirty="0"/>
              <a:t> </a:t>
            </a:r>
            <a:r>
              <a:rPr lang="fi-FI" sz="5400" b="1" dirty="0" err="1"/>
              <a:t>four</a:t>
            </a:r>
            <a:r>
              <a:rPr lang="fi-FI" sz="5400" dirty="0"/>
              <a:t>, </a:t>
            </a:r>
            <a:r>
              <a:rPr lang="fi-FI" sz="5400" b="1" dirty="0" err="1"/>
              <a:t>fourteen</a:t>
            </a:r>
            <a:r>
              <a:rPr lang="fi-FI" sz="5400" dirty="0"/>
              <a:t> </a:t>
            </a:r>
            <a:r>
              <a:rPr lang="fi-FI" sz="5400" dirty="0" err="1"/>
              <a:t>or</a:t>
            </a:r>
            <a:r>
              <a:rPr lang="fi-FI" sz="5400" dirty="0"/>
              <a:t> </a:t>
            </a:r>
            <a:r>
              <a:rPr lang="fi-FI" sz="5400" b="1" dirty="0" err="1"/>
              <a:t>forty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?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dirty="0"/>
              <a:t>My </a:t>
            </a:r>
            <a:r>
              <a:rPr lang="fi-FI" sz="5400" dirty="0" err="1"/>
              <a:t>grandma</a:t>
            </a:r>
            <a:r>
              <a:rPr lang="fi-FI" sz="5400" dirty="0"/>
              <a:t> is </a:t>
            </a:r>
            <a:r>
              <a:rPr lang="fi-FI" sz="5400" b="1" dirty="0" err="1"/>
              <a:t>seventy-four</a:t>
            </a:r>
            <a:r>
              <a:rPr lang="fi-FI" sz="5400" b="1" dirty="0"/>
              <a:t> </a:t>
            </a:r>
            <a:r>
              <a:rPr lang="fi-FI" sz="5400" dirty="0" err="1"/>
              <a:t>years</a:t>
            </a:r>
            <a:r>
              <a:rPr lang="fi-FI" sz="5400" dirty="0"/>
              <a:t> </a:t>
            </a:r>
            <a:r>
              <a:rPr lang="fi-FI" sz="5400" dirty="0" err="1"/>
              <a:t>old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dirty="0"/>
              <a:t>I </a:t>
            </a:r>
            <a:r>
              <a:rPr lang="fi-FI" sz="5400" dirty="0" err="1"/>
              <a:t>paid</a:t>
            </a:r>
            <a:r>
              <a:rPr lang="fi-FI" sz="5400" dirty="0"/>
              <a:t> </a:t>
            </a:r>
            <a:r>
              <a:rPr lang="fi-FI" sz="5400" b="1" dirty="0" err="1"/>
              <a:t>two</a:t>
            </a:r>
            <a:r>
              <a:rPr lang="fi-FI" sz="5400" b="1" dirty="0"/>
              <a:t> </a:t>
            </a:r>
            <a:r>
              <a:rPr lang="fi-FI" sz="5400" b="1" dirty="0" err="1"/>
              <a:t>hundred</a:t>
            </a:r>
            <a:r>
              <a:rPr lang="fi-FI" sz="5400" b="1" dirty="0"/>
              <a:t> and </a:t>
            </a:r>
            <a:r>
              <a:rPr lang="fi-FI" sz="5400" b="1" dirty="0" err="1"/>
              <a:t>fifty-five</a:t>
            </a:r>
            <a:r>
              <a:rPr lang="fi-FI" sz="5400" dirty="0"/>
              <a:t> </a:t>
            </a:r>
            <a:r>
              <a:rPr lang="fi-FI" sz="5400" dirty="0" err="1"/>
              <a:t>dollars</a:t>
            </a:r>
            <a:r>
              <a:rPr lang="fi-FI" sz="5400" dirty="0"/>
              <a:t> for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course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dirty="0"/>
              <a:t>Is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total</a:t>
            </a:r>
            <a:r>
              <a:rPr lang="fi-FI" sz="5400" dirty="0"/>
              <a:t> </a:t>
            </a:r>
            <a:r>
              <a:rPr lang="fi-FI" sz="5400" dirty="0" err="1"/>
              <a:t>population</a:t>
            </a:r>
            <a:r>
              <a:rPr lang="fi-FI" sz="5400" dirty="0"/>
              <a:t> of China</a:t>
            </a:r>
            <a:r>
              <a:rPr lang="fi-FI" sz="5400" b="1" dirty="0"/>
              <a:t> 1,450,000,000</a:t>
            </a:r>
            <a:r>
              <a:rPr lang="fi-FI" sz="5400" dirty="0"/>
              <a:t>?</a:t>
            </a:r>
            <a:endParaRPr sz="5400" dirty="0"/>
          </a:p>
          <a:p>
            <a:pPr marL="533400" lvl="0" indent="-6858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Peruslukujen oikeinkirjoitus kannattaa palauttaa mieleen.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Ykkösten ja kymmenien väliin tulee väliviiva.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Kymmeniä ja ykkösiä erottaa sadoista, tuhansista ja miljoonista sana </a:t>
            </a:r>
            <a:r>
              <a:rPr lang="fi-FI" sz="5400" b="1" dirty="0">
                <a:solidFill>
                  <a:schemeClr val="bg2"/>
                </a:solidFill>
              </a:rPr>
              <a:t>and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Usein kolmen numeron ryhmät erotetaan pilkulla isoissa luvuissa.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sz="5400"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6FAF9023-60C6-4B74-BF5C-2B14244FC43F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d89621307e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Lukusanat</a:t>
            </a:r>
            <a:endParaRPr/>
          </a:p>
        </p:txBody>
      </p:sp>
      <p:sp>
        <p:nvSpPr>
          <p:cNvPr id="102" name="Google Shape;102;gd89621307e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b="1" dirty="0"/>
              <a:t>0.99</a:t>
            </a:r>
            <a:r>
              <a:rPr lang="fi-FI" dirty="0"/>
              <a:t> is my </a:t>
            </a:r>
            <a:r>
              <a:rPr lang="fi-FI" dirty="0" err="1"/>
              <a:t>favourite</a:t>
            </a:r>
            <a:r>
              <a:rPr lang="fi-FI" dirty="0"/>
              <a:t> </a:t>
            </a:r>
            <a:r>
              <a:rPr lang="fi-FI" dirty="0" err="1"/>
              <a:t>decimal</a:t>
            </a:r>
            <a:r>
              <a:rPr lang="fi-FI" dirty="0"/>
              <a:t> </a:t>
            </a:r>
            <a:r>
              <a:rPr lang="fi-FI" dirty="0" err="1"/>
              <a:t>number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I'd</a:t>
            </a:r>
            <a:r>
              <a:rPr lang="fi-FI" dirty="0"/>
              <a:t> </a:t>
            </a:r>
            <a:r>
              <a:rPr lang="fi-FI" dirty="0" err="1"/>
              <a:t>rather</a:t>
            </a:r>
            <a:r>
              <a:rPr lang="fi-FI" dirty="0"/>
              <a:t>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thousand</a:t>
            </a:r>
            <a:r>
              <a:rPr lang="fi-FI" b="1" dirty="0"/>
              <a:t> </a:t>
            </a:r>
            <a:r>
              <a:rPr lang="fi-FI" b="1" dirty="0" err="1"/>
              <a:t>pounds</a:t>
            </a:r>
            <a:r>
              <a:rPr lang="fi-FI" b="1" dirty="0"/>
              <a:t> </a:t>
            </a:r>
            <a:r>
              <a:rPr lang="fi-FI" dirty="0" err="1"/>
              <a:t>rather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just </a:t>
            </a:r>
            <a:r>
              <a:rPr lang="fi-FI" b="1" dirty="0"/>
              <a:t>a </a:t>
            </a:r>
            <a:r>
              <a:rPr lang="fi-FI" b="1" dirty="0" err="1"/>
              <a:t>hundred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It's</a:t>
            </a:r>
            <a:r>
              <a:rPr lang="fi-FI" b="1" dirty="0"/>
              <a:t> </a:t>
            </a:r>
            <a:r>
              <a:rPr lang="fi-FI" b="1" dirty="0" err="1"/>
              <a:t>three</a:t>
            </a:r>
            <a:r>
              <a:rPr lang="fi-FI" b="1" dirty="0"/>
              <a:t> </a:t>
            </a:r>
            <a:r>
              <a:rPr lang="fi-FI" b="1" dirty="0" err="1"/>
              <a:t>hundred</a:t>
            </a:r>
            <a:r>
              <a:rPr lang="fi-FI" b="1" dirty="0"/>
              <a:t> </a:t>
            </a:r>
            <a:r>
              <a:rPr lang="fi-FI" b="1" dirty="0" err="1"/>
              <a:t>kilometres</a:t>
            </a:r>
            <a:r>
              <a:rPr lang="fi-FI" dirty="0"/>
              <a:t> to </a:t>
            </a:r>
            <a:r>
              <a:rPr lang="fi-FI" dirty="0" err="1"/>
              <a:t>our</a:t>
            </a:r>
            <a:r>
              <a:rPr lang="fi-FI" dirty="0"/>
              <a:t> summer </a:t>
            </a:r>
            <a:r>
              <a:rPr lang="fi-FI" dirty="0" err="1"/>
              <a:t>place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b="1" dirty="0"/>
              <a:t>A </a:t>
            </a:r>
            <a:r>
              <a:rPr lang="fi-FI" b="1" dirty="0" err="1"/>
              <a:t>couple</a:t>
            </a:r>
            <a:r>
              <a:rPr lang="fi-FI" b="1" dirty="0"/>
              <a:t> of </a:t>
            </a:r>
            <a:r>
              <a:rPr lang="fi-FI" b="1" dirty="0" err="1"/>
              <a:t>million</a:t>
            </a:r>
            <a:r>
              <a:rPr lang="fi-FI" b="1" dirty="0"/>
              <a:t> </a:t>
            </a:r>
            <a:r>
              <a:rPr lang="fi-FI" b="1" dirty="0" err="1"/>
              <a:t>mosquitos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already</a:t>
            </a:r>
            <a:r>
              <a:rPr lang="fi-FI" dirty="0"/>
              <a:t> </a:t>
            </a:r>
            <a:r>
              <a:rPr lang="fi-FI" dirty="0" err="1"/>
              <a:t>looking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to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next</a:t>
            </a:r>
            <a:r>
              <a:rPr lang="fi-FI" dirty="0"/>
              <a:t> </a:t>
            </a:r>
            <a:r>
              <a:rPr lang="fi-FI" dirty="0" err="1"/>
              <a:t>visit</a:t>
            </a:r>
            <a:r>
              <a:rPr lang="fi-FI" dirty="0"/>
              <a:t>.</a:t>
            </a:r>
            <a:endParaRPr dirty="0"/>
          </a:p>
          <a:p>
            <a:pPr marL="704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Desimaalin merkki on piste.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Joko </a:t>
            </a:r>
            <a:r>
              <a:rPr lang="fi-FI" b="1" dirty="0">
                <a:solidFill>
                  <a:schemeClr val="bg2"/>
                </a:solidFill>
              </a:rPr>
              <a:t>a</a:t>
            </a:r>
            <a:r>
              <a:rPr lang="fi-FI" dirty="0">
                <a:solidFill>
                  <a:schemeClr val="bg2"/>
                </a:solidFill>
              </a:rPr>
              <a:t> tai </a:t>
            </a:r>
            <a:r>
              <a:rPr lang="fi-FI" b="1" dirty="0" err="1">
                <a:solidFill>
                  <a:schemeClr val="bg2"/>
                </a:solidFill>
              </a:rPr>
              <a:t>one</a:t>
            </a:r>
            <a:r>
              <a:rPr lang="fi-FI" dirty="0">
                <a:solidFill>
                  <a:schemeClr val="bg2"/>
                </a:solidFill>
              </a:rPr>
              <a:t> edeltää yhtä tusinaa, sataa, tuhatta jne.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Lukusanat </a:t>
            </a:r>
            <a:r>
              <a:rPr lang="fi-FI" i="1" dirty="0">
                <a:solidFill>
                  <a:schemeClr val="bg2"/>
                </a:solidFill>
              </a:rPr>
              <a:t>tusina, sata, tuhat </a:t>
            </a:r>
            <a:r>
              <a:rPr lang="fi-FI" dirty="0">
                <a:solidFill>
                  <a:schemeClr val="bg2"/>
                </a:solidFill>
              </a:rPr>
              <a:t>ja </a:t>
            </a:r>
            <a:r>
              <a:rPr lang="fi-FI" i="1" dirty="0">
                <a:solidFill>
                  <a:schemeClr val="bg2"/>
                </a:solidFill>
              </a:rPr>
              <a:t>miljoona</a:t>
            </a:r>
            <a:r>
              <a:rPr lang="fi-FI" dirty="0">
                <a:solidFill>
                  <a:schemeClr val="bg2"/>
                </a:solidFill>
              </a:rPr>
              <a:t> eivät saa monikon päätettä.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</p:txBody>
      </p:sp>
      <p:sp>
        <p:nvSpPr>
          <p:cNvPr id="103" name="Google Shape;103;gd89621307e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38F8E8B5-1AA4-44A9-86DF-640EA54BA47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0746f77bcc_0_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Lukusanat</a:t>
            </a:r>
            <a:endParaRPr/>
          </a:p>
        </p:txBody>
      </p:sp>
      <p:sp>
        <p:nvSpPr>
          <p:cNvPr id="110" name="Google Shape;110;g10746f77bcc_0_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b="1" dirty="0" err="1"/>
              <a:t>hundreds</a:t>
            </a:r>
            <a:r>
              <a:rPr lang="fi-FI" b="1" dirty="0"/>
              <a:t> of </a:t>
            </a:r>
            <a:r>
              <a:rPr lang="fi-FI" b="1" dirty="0" err="1"/>
              <a:t>cars</a:t>
            </a:r>
            <a:r>
              <a:rPr lang="fi-FI" dirty="0"/>
              <a:t> </a:t>
            </a:r>
            <a:r>
              <a:rPr lang="fi-FI" dirty="0" err="1"/>
              <a:t>stuck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traffic</a:t>
            </a:r>
            <a:r>
              <a:rPr lang="fi-FI" dirty="0"/>
              <a:t> </a:t>
            </a:r>
            <a:r>
              <a:rPr lang="fi-FI" dirty="0" err="1"/>
              <a:t>jam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Dozens</a:t>
            </a:r>
            <a:r>
              <a:rPr lang="fi-FI" b="1" dirty="0"/>
              <a:t> of </a:t>
            </a:r>
            <a:r>
              <a:rPr lang="fi-FI" b="1" dirty="0" err="1"/>
              <a:t>drivers</a:t>
            </a:r>
            <a:r>
              <a:rPr lang="fi-FI" dirty="0"/>
              <a:t> </a:t>
            </a:r>
            <a:r>
              <a:rPr lang="fi-FI" dirty="0" err="1"/>
              <a:t>lost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temper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Tens</a:t>
            </a:r>
            <a:r>
              <a:rPr lang="fi-FI" b="1" dirty="0"/>
              <a:t> of </a:t>
            </a:r>
            <a:r>
              <a:rPr lang="fi-FI" b="1" dirty="0" err="1"/>
              <a:t>thousands</a:t>
            </a:r>
            <a:r>
              <a:rPr lang="fi-FI" b="1" dirty="0"/>
              <a:t> of </a:t>
            </a:r>
            <a:r>
              <a:rPr lang="fi-FI" b="1" dirty="0" err="1"/>
              <a:t>vehicles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registered</a:t>
            </a:r>
            <a:r>
              <a:rPr lang="fi-FI" dirty="0"/>
              <a:t> </a:t>
            </a:r>
            <a:r>
              <a:rPr lang="fi-FI" dirty="0" err="1"/>
              <a:t>annually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Ilmaisuissa </a:t>
            </a:r>
            <a:r>
              <a:rPr lang="fi-FI" i="1" dirty="0">
                <a:solidFill>
                  <a:schemeClr val="bg2"/>
                </a:solidFill>
              </a:rPr>
              <a:t>tusinoittain, sadoittain, tuhansittain</a:t>
            </a:r>
            <a:r>
              <a:rPr lang="fi-FI" dirty="0">
                <a:solidFill>
                  <a:schemeClr val="bg2"/>
                </a:solidFill>
              </a:rPr>
              <a:t> ja </a:t>
            </a:r>
            <a:r>
              <a:rPr lang="fi-FI" i="1" dirty="0">
                <a:solidFill>
                  <a:schemeClr val="bg2"/>
                </a:solidFill>
              </a:rPr>
              <a:t>miljoonittain </a:t>
            </a:r>
            <a:r>
              <a:rPr lang="fi-FI" dirty="0">
                <a:solidFill>
                  <a:schemeClr val="bg2"/>
                </a:solidFill>
              </a:rPr>
              <a:t>lukusanat ovat monikossa ja niiden jälkeen on prepositio </a:t>
            </a:r>
            <a:r>
              <a:rPr lang="fi-FI" b="1" dirty="0">
                <a:solidFill>
                  <a:schemeClr val="bg2"/>
                </a:solidFill>
              </a:rPr>
              <a:t>of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Kymmeniä on yleensä </a:t>
            </a:r>
            <a:r>
              <a:rPr lang="fi-FI" b="1" dirty="0" err="1">
                <a:solidFill>
                  <a:schemeClr val="bg2"/>
                </a:solidFill>
              </a:rPr>
              <a:t>dozens</a:t>
            </a:r>
            <a:r>
              <a:rPr lang="fi-FI" b="1" dirty="0">
                <a:solidFill>
                  <a:schemeClr val="bg2"/>
                </a:solidFill>
              </a:rPr>
              <a:t> of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Toisen lukusanan yhteydessä käytetään </a:t>
            </a:r>
            <a:r>
              <a:rPr lang="fi-FI" b="1" dirty="0" err="1">
                <a:solidFill>
                  <a:schemeClr val="bg2"/>
                </a:solidFill>
              </a:rPr>
              <a:t>tens</a:t>
            </a:r>
            <a:r>
              <a:rPr lang="fi-FI" b="1" dirty="0">
                <a:solidFill>
                  <a:schemeClr val="bg2"/>
                </a:solidFill>
              </a:rPr>
              <a:t> of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1" name="Google Shape;111;g10746f77bcc_0_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EB7D4BCE-5824-43EF-8849-546263159ADC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0746f77bcc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Lukusanat</a:t>
            </a:r>
            <a:endParaRPr/>
          </a:p>
        </p:txBody>
      </p:sp>
      <p:sp>
        <p:nvSpPr>
          <p:cNvPr id="118" name="Google Shape;118;g10746f77bcc_0_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How </a:t>
            </a:r>
            <a:r>
              <a:rPr lang="fi-FI" dirty="0" err="1"/>
              <a:t>many</a:t>
            </a:r>
            <a:r>
              <a:rPr lang="fi-FI" dirty="0"/>
              <a:t> </a:t>
            </a:r>
            <a:r>
              <a:rPr lang="fi-FI" b="1" dirty="0" err="1"/>
              <a:t>eighteen-year-old</a:t>
            </a:r>
            <a:r>
              <a:rPr lang="fi-FI" b="1" dirty="0"/>
              <a:t> </a:t>
            </a:r>
            <a:r>
              <a:rPr lang="fi-FI" b="1" dirty="0" err="1"/>
              <a:t>students</a:t>
            </a:r>
            <a:r>
              <a:rPr lang="fi-FI" dirty="0"/>
              <a:t> </a:t>
            </a:r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My </a:t>
            </a:r>
            <a:r>
              <a:rPr lang="fi-FI" dirty="0" err="1"/>
              <a:t>sister</a:t>
            </a:r>
            <a:r>
              <a:rPr lang="fi-FI" dirty="0"/>
              <a:t> is </a:t>
            </a:r>
            <a:r>
              <a:rPr lang="fi-FI" b="1" dirty="0" err="1"/>
              <a:t>seventeen</a:t>
            </a:r>
            <a:r>
              <a:rPr lang="fi-FI" b="1" dirty="0"/>
              <a:t> </a:t>
            </a:r>
            <a:r>
              <a:rPr lang="fi-FI" b="1" dirty="0" err="1"/>
              <a:t>years</a:t>
            </a:r>
            <a:r>
              <a:rPr lang="fi-FI" b="1" dirty="0"/>
              <a:t> </a:t>
            </a:r>
            <a:r>
              <a:rPr lang="fi-FI" b="1" dirty="0" err="1"/>
              <a:t>old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At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age</a:t>
            </a:r>
            <a:r>
              <a:rPr lang="fi-FI" b="1" dirty="0"/>
              <a:t> of 21 / At 21</a:t>
            </a:r>
            <a:r>
              <a:rPr lang="fi-FI" dirty="0"/>
              <a:t>, my </a:t>
            </a:r>
            <a:r>
              <a:rPr lang="fi-FI" dirty="0" err="1"/>
              <a:t>brother</a:t>
            </a:r>
            <a:r>
              <a:rPr lang="fi-FI" dirty="0"/>
              <a:t> </a:t>
            </a:r>
            <a:r>
              <a:rPr lang="fi-FI" dirty="0" err="1"/>
              <a:t>moved</a:t>
            </a:r>
            <a:r>
              <a:rPr lang="fi-FI" dirty="0"/>
              <a:t> out.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Huomaa: </a:t>
            </a:r>
            <a:r>
              <a:rPr lang="fi-FI" b="1" dirty="0" err="1">
                <a:solidFill>
                  <a:schemeClr val="bg2"/>
                </a:solidFill>
              </a:rPr>
              <a:t>eighteen-year-old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students</a:t>
            </a:r>
            <a:r>
              <a:rPr lang="fi-FI" dirty="0">
                <a:solidFill>
                  <a:schemeClr val="bg2"/>
                </a:solidFill>
              </a:rPr>
              <a:t> (ikä substantiivin edellä)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Mutta: </a:t>
            </a:r>
            <a:r>
              <a:rPr lang="fi-FI" b="1" dirty="0" err="1">
                <a:solidFill>
                  <a:schemeClr val="bg2"/>
                </a:solidFill>
              </a:rPr>
              <a:t>seventeen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years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old</a:t>
            </a:r>
            <a:r>
              <a:rPr lang="fi-FI" dirty="0">
                <a:solidFill>
                  <a:schemeClr val="bg2"/>
                </a:solidFill>
              </a:rPr>
              <a:t> (substantiivi ei seuraa)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Jossakin iässä: </a:t>
            </a:r>
            <a:r>
              <a:rPr lang="fi-FI" b="1" dirty="0">
                <a:solidFill>
                  <a:schemeClr val="bg2"/>
                </a:solidFill>
              </a:rPr>
              <a:t>at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age</a:t>
            </a:r>
            <a:r>
              <a:rPr lang="fi-FI" b="1" dirty="0">
                <a:solidFill>
                  <a:schemeClr val="bg2"/>
                </a:solidFill>
              </a:rPr>
              <a:t> of 21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b="1" dirty="0">
                <a:solidFill>
                  <a:schemeClr val="bg2"/>
                </a:solidFill>
              </a:rPr>
              <a:t>at 21</a:t>
            </a:r>
            <a:endParaRPr b="1" dirty="0">
              <a:solidFill>
                <a:schemeClr val="bg2"/>
              </a:solidFill>
            </a:endParaRPr>
          </a:p>
        </p:txBody>
      </p:sp>
      <p:sp>
        <p:nvSpPr>
          <p:cNvPr id="119" name="Google Shape;119;g10746f77bcc_0_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54263421-35CA-4A96-8AFD-FDF4E79E4DF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0746f77bcc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Lukusanat</a:t>
            </a:r>
            <a:endParaRPr/>
          </a:p>
        </p:txBody>
      </p:sp>
      <p:sp>
        <p:nvSpPr>
          <p:cNvPr id="126" name="Google Shape;126;g10746f77bcc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My </a:t>
            </a:r>
            <a:r>
              <a:rPr lang="fi-FI" dirty="0" err="1"/>
              <a:t>aunt</a:t>
            </a:r>
            <a:r>
              <a:rPr lang="fi-FI" dirty="0"/>
              <a:t> is </a:t>
            </a:r>
            <a:r>
              <a:rPr lang="fi-FI" b="1" dirty="0"/>
              <a:t>in </a:t>
            </a:r>
            <a:r>
              <a:rPr lang="fi-FI" b="1" dirty="0" err="1"/>
              <a:t>her</a:t>
            </a:r>
            <a:r>
              <a:rPr lang="fi-FI" b="1" dirty="0"/>
              <a:t> </a:t>
            </a:r>
            <a:r>
              <a:rPr lang="fi-FI" b="1" dirty="0" err="1"/>
              <a:t>early</a:t>
            </a:r>
            <a:r>
              <a:rPr lang="fi-FI" b="1" dirty="0"/>
              <a:t> </a:t>
            </a:r>
            <a:r>
              <a:rPr lang="fi-FI" b="1" dirty="0" err="1"/>
              <a:t>forties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honest</a:t>
            </a:r>
            <a:r>
              <a:rPr lang="fi-FI" dirty="0"/>
              <a:t>, </a:t>
            </a:r>
            <a:r>
              <a:rPr lang="fi-FI" dirty="0" err="1"/>
              <a:t>she</a:t>
            </a:r>
            <a:r>
              <a:rPr lang="fi-FI" dirty="0"/>
              <a:t> is </a:t>
            </a:r>
            <a:r>
              <a:rPr lang="fi-FI" dirty="0" err="1"/>
              <a:t>actually</a:t>
            </a:r>
            <a:r>
              <a:rPr lang="fi-FI" dirty="0"/>
              <a:t> </a:t>
            </a:r>
            <a:r>
              <a:rPr lang="fi-FI" b="1" dirty="0"/>
              <a:t>in </a:t>
            </a:r>
            <a:r>
              <a:rPr lang="fi-FI" b="1" dirty="0" err="1"/>
              <a:t>her</a:t>
            </a:r>
            <a:r>
              <a:rPr lang="fi-FI" b="1" dirty="0"/>
              <a:t> </a:t>
            </a:r>
            <a:r>
              <a:rPr lang="fi-FI" b="1" dirty="0" err="1"/>
              <a:t>mid-forties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Soon</a:t>
            </a:r>
            <a:r>
              <a:rPr lang="fi-FI" dirty="0"/>
              <a:t> </a:t>
            </a:r>
            <a:r>
              <a:rPr lang="fi-FI" dirty="0" err="1"/>
              <a:t>she'll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b="1" dirty="0"/>
              <a:t>in </a:t>
            </a:r>
            <a:r>
              <a:rPr lang="fi-FI" b="1" dirty="0" err="1"/>
              <a:t>her</a:t>
            </a:r>
            <a:r>
              <a:rPr lang="fi-FI" b="1" dirty="0"/>
              <a:t> </a:t>
            </a:r>
            <a:r>
              <a:rPr lang="fi-FI" b="1" dirty="0" err="1"/>
              <a:t>late</a:t>
            </a:r>
            <a:r>
              <a:rPr lang="fi-FI" b="1" dirty="0"/>
              <a:t> </a:t>
            </a:r>
            <a:r>
              <a:rPr lang="fi-FI" b="1" dirty="0" err="1"/>
              <a:t>forties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So</a:t>
            </a:r>
            <a:r>
              <a:rPr lang="fi-FI" dirty="0"/>
              <a:t>,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safest</a:t>
            </a:r>
            <a:r>
              <a:rPr lang="fi-FI" dirty="0"/>
              <a:t> is </a:t>
            </a:r>
            <a:r>
              <a:rPr lang="fi-FI" dirty="0" err="1"/>
              <a:t>probably</a:t>
            </a:r>
            <a:r>
              <a:rPr lang="fi-FI" dirty="0"/>
              <a:t> to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is </a:t>
            </a:r>
            <a:r>
              <a:rPr lang="fi-FI" b="1" dirty="0" err="1"/>
              <a:t>fortyish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maybe</a:t>
            </a:r>
            <a:r>
              <a:rPr lang="fi-FI" b="1" dirty="0"/>
              <a:t> </a:t>
            </a:r>
            <a:r>
              <a:rPr lang="fi-FI" b="1" dirty="0" err="1"/>
              <a:t>forty-something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Kun tarkkaa ikää ei tiedetä, on myös vaihtoehtoisia ilmauksia.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7" name="Google Shape;127;g10746f77bcc_0_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F392D07C-07CA-4A77-8E19-DADB0EB5A24D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0746f77bcc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Lukusanat</a:t>
            </a:r>
            <a:endParaRPr/>
          </a:p>
        </p:txBody>
      </p:sp>
      <p:sp>
        <p:nvSpPr>
          <p:cNvPr id="134" name="Google Shape;134;g10746f77bcc_0_2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Is </a:t>
            </a:r>
            <a:r>
              <a:rPr lang="fi-FI" sz="5400" dirty="0" err="1"/>
              <a:t>this</a:t>
            </a:r>
            <a:r>
              <a:rPr lang="fi-FI" sz="5400" dirty="0"/>
              <a:t> </a:t>
            </a: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b="1" dirty="0" err="1"/>
              <a:t>fifth</a:t>
            </a:r>
            <a:r>
              <a:rPr lang="fi-FI" sz="5400" dirty="0"/>
              <a:t>,</a:t>
            </a:r>
            <a:r>
              <a:rPr lang="fi-FI" sz="5400" b="1" dirty="0"/>
              <a:t> </a:t>
            </a:r>
            <a:r>
              <a:rPr lang="fi-FI" sz="5400" b="1" dirty="0" err="1"/>
              <a:t>ninth</a:t>
            </a:r>
            <a:r>
              <a:rPr lang="fi-FI" sz="5400" dirty="0"/>
              <a:t> </a:t>
            </a:r>
            <a:r>
              <a:rPr lang="fi-FI" sz="5400" dirty="0" err="1"/>
              <a:t>or</a:t>
            </a:r>
            <a:r>
              <a:rPr lang="fi-FI" sz="5400" dirty="0"/>
              <a:t> </a:t>
            </a:r>
            <a:r>
              <a:rPr lang="fi-FI" sz="5400" b="1" dirty="0" err="1"/>
              <a:t>twelfth</a:t>
            </a:r>
            <a:r>
              <a:rPr lang="fi-FI" sz="5400" b="1" dirty="0"/>
              <a:t> </a:t>
            </a:r>
            <a:r>
              <a:rPr lang="fi-FI" sz="5400" b="1" dirty="0" err="1"/>
              <a:t>time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see</a:t>
            </a:r>
            <a:r>
              <a:rPr lang="fi-FI" sz="5400" dirty="0"/>
              <a:t> </a:t>
            </a:r>
            <a:r>
              <a:rPr lang="fi-FI" sz="5400" dirty="0" err="1"/>
              <a:t>your</a:t>
            </a:r>
            <a:r>
              <a:rPr lang="fi-FI" sz="5400" dirty="0"/>
              <a:t> </a:t>
            </a:r>
            <a:r>
              <a:rPr lang="fi-FI" sz="5400" dirty="0" err="1"/>
              <a:t>favourite</a:t>
            </a:r>
            <a:r>
              <a:rPr lang="fi-FI" sz="5400" dirty="0"/>
              <a:t> </a:t>
            </a:r>
            <a:r>
              <a:rPr lang="fi-FI" sz="5400" dirty="0" err="1"/>
              <a:t>film</a:t>
            </a:r>
            <a:r>
              <a:rPr lang="fi-FI" sz="5400" dirty="0"/>
              <a:t>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Actually</a:t>
            </a:r>
            <a:r>
              <a:rPr lang="fi-FI" sz="5400" dirty="0"/>
              <a:t>, </a:t>
            </a:r>
            <a:r>
              <a:rPr lang="fi-FI" sz="5400" dirty="0" err="1"/>
              <a:t>this</a:t>
            </a:r>
            <a:r>
              <a:rPr lang="fi-FI" sz="5400" dirty="0"/>
              <a:t> is </a:t>
            </a: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b="1" dirty="0" err="1"/>
              <a:t>third</a:t>
            </a:r>
            <a:r>
              <a:rPr lang="fi-FI" sz="5400" b="1" dirty="0"/>
              <a:t> </a:t>
            </a:r>
            <a:r>
              <a:rPr lang="fi-FI" sz="5400" b="1" dirty="0" err="1"/>
              <a:t>time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Our</a:t>
            </a:r>
            <a:r>
              <a:rPr lang="fi-FI" sz="5400" b="1" dirty="0"/>
              <a:t> </a:t>
            </a:r>
            <a:r>
              <a:rPr lang="fi-FI" sz="5400" b="1" dirty="0" err="1"/>
              <a:t>first</a:t>
            </a:r>
            <a:r>
              <a:rPr lang="fi-FI" sz="5400" b="1" dirty="0"/>
              <a:t> </a:t>
            </a:r>
            <a:r>
              <a:rPr lang="fi-FI" sz="5400" b="1" dirty="0" err="1"/>
              <a:t>time</a:t>
            </a:r>
            <a:r>
              <a:rPr lang="fi-FI" sz="5400" b="1" dirty="0"/>
              <a:t> </a:t>
            </a:r>
            <a:r>
              <a:rPr lang="fi-FI" sz="5400" dirty="0"/>
              <a:t>to </a:t>
            </a:r>
            <a:r>
              <a:rPr lang="fi-FI" sz="5400" dirty="0" err="1"/>
              <a:t>see</a:t>
            </a:r>
            <a:r>
              <a:rPr lang="fi-FI" sz="5400" dirty="0"/>
              <a:t> it </a:t>
            </a:r>
            <a:r>
              <a:rPr lang="fi-FI" sz="5400" dirty="0" err="1"/>
              <a:t>was</a:t>
            </a:r>
            <a:r>
              <a:rPr lang="fi-FI" sz="5400" dirty="0"/>
              <a:t> </a:t>
            </a:r>
            <a:r>
              <a:rPr lang="fi-FI" sz="5400" dirty="0" err="1"/>
              <a:t>quite</a:t>
            </a:r>
            <a:r>
              <a:rPr lang="fi-FI" sz="5400" dirty="0"/>
              <a:t> a </a:t>
            </a:r>
            <a:r>
              <a:rPr lang="fi-FI" sz="5400" dirty="0" err="1"/>
              <a:t>while</a:t>
            </a:r>
            <a:r>
              <a:rPr lang="fi-FI" sz="5400" dirty="0"/>
              <a:t> </a:t>
            </a:r>
            <a:r>
              <a:rPr lang="fi-FI" sz="5400" dirty="0" err="1"/>
              <a:t>ago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And </a:t>
            </a:r>
            <a:r>
              <a:rPr lang="fi-FI" sz="5400" dirty="0" err="1"/>
              <a:t>this</a:t>
            </a:r>
            <a:r>
              <a:rPr lang="fi-FI" sz="5400" dirty="0"/>
              <a:t> is</a:t>
            </a:r>
            <a:r>
              <a:rPr lang="fi-FI" sz="5400" b="1" dirty="0"/>
              <a:t> </a:t>
            </a: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b="1" dirty="0" err="1"/>
              <a:t>second</a:t>
            </a:r>
            <a:r>
              <a:rPr lang="fi-FI" sz="5400" b="1" dirty="0"/>
              <a:t> </a:t>
            </a:r>
            <a:r>
              <a:rPr lang="fi-FI" sz="5400" b="1" dirty="0" err="1"/>
              <a:t>time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ask</a:t>
            </a:r>
            <a:r>
              <a:rPr lang="fi-FI" sz="5400" dirty="0"/>
              <a:t> me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same</a:t>
            </a:r>
            <a:r>
              <a:rPr lang="fi-FI" sz="5400" dirty="0"/>
              <a:t> </a:t>
            </a:r>
            <a:r>
              <a:rPr lang="fi-FI" sz="5400" dirty="0" err="1"/>
              <a:t>question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533400" lvl="0" indent="-68580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Järjestyslukujen oikeinkirjoitus kannattaa palauttaa mieleen.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Järjestysluvun tunnus on yleensä </a:t>
            </a:r>
            <a:r>
              <a:rPr lang="fi-FI" sz="5400" b="1" dirty="0">
                <a:solidFill>
                  <a:schemeClr val="bg2"/>
                </a:solidFill>
              </a:rPr>
              <a:t>-th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Huomaa kuitenkin 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erilaiset päätteet </a:t>
            </a:r>
            <a:r>
              <a:rPr lang="fi-FI" sz="5400" i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yksi, kaksi 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ja </a:t>
            </a:r>
            <a:r>
              <a:rPr lang="fi-FI" sz="5400" i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kolme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 jälkeen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Järjestysluvun edellä on joko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tai omistussana.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35" name="Google Shape;135;g10746f77bcc_0_2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9DD4D810-7C66-46F6-B572-E0521F6F0E62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0746f77bcc_0_2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42" name="Google Shape;142;g10746f77bcc_0_2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1.	Ostimme kaksi tusinaa donitseja.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bought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two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dozen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doughnuts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2.	Söin vain pari suklaadonitsia.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	I </a:t>
            </a:r>
            <a:r>
              <a:rPr lang="fi-FI" dirty="0" err="1">
                <a:solidFill>
                  <a:schemeClr val="bg2"/>
                </a:solidFill>
              </a:rPr>
              <a:t>only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ate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couple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chocolate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doughnuts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3.	Onko siskosi leiponut kymmeniä kakkuja?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	</a:t>
            </a:r>
            <a:r>
              <a:rPr lang="fi-FI" dirty="0" err="1">
                <a:solidFill>
                  <a:schemeClr val="bg2"/>
                </a:solidFill>
              </a:rPr>
              <a:t>Has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sister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baked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dozens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cakes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4.	Meillä on kymmeniä tuhansia innokkaita leipureita Suomessa.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tens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thousands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eager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bakers</a:t>
            </a:r>
            <a:r>
              <a:rPr lang="fi-FI" dirty="0">
                <a:solidFill>
                  <a:schemeClr val="bg2"/>
                </a:solidFill>
              </a:rPr>
              <a:t> in Finland.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43" name="Google Shape;143;g10746f77bcc_0_2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B3C56481-41DB-43A6-B1F3-D3115AB8EF1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0746f77bcc_0_3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50" name="Google Shape;150;g10746f77bcc_0_36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287509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5.	Miksi ostit sata kananmunaa?</a:t>
            </a:r>
            <a:endParaRPr sz="5400"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Why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did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buy</a:t>
            </a:r>
            <a:r>
              <a:rPr lang="fi-FI" sz="5400" dirty="0">
                <a:solidFill>
                  <a:schemeClr val="bg2"/>
                </a:solidFill>
              </a:rPr>
              <a:t> a </a:t>
            </a:r>
            <a:r>
              <a:rPr lang="fi-FI" sz="5400" dirty="0" err="1">
                <a:solidFill>
                  <a:schemeClr val="bg2"/>
                </a:solidFill>
              </a:rPr>
              <a:t>hundred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eggs</a:t>
            </a:r>
            <a:r>
              <a:rPr lang="fi-FI" sz="5400" dirty="0">
                <a:solidFill>
                  <a:schemeClr val="bg2"/>
                </a:solidFill>
              </a:rPr>
              <a:t>?	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6.	Satoja tuhansia vuosia sitten maailma oli erilainen paikka.</a:t>
            </a:r>
            <a:endParaRPr sz="5400"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Hundreds</a:t>
            </a:r>
            <a:r>
              <a:rPr lang="fi-FI" sz="5400" dirty="0">
                <a:solidFill>
                  <a:schemeClr val="bg2"/>
                </a:solidFill>
              </a:rPr>
              <a:t> of </a:t>
            </a:r>
            <a:r>
              <a:rPr lang="fi-FI" sz="5400" dirty="0" err="1">
                <a:solidFill>
                  <a:schemeClr val="bg2"/>
                </a:solidFill>
              </a:rPr>
              <a:t>thousands</a:t>
            </a:r>
            <a:r>
              <a:rPr lang="fi-FI" sz="5400" dirty="0">
                <a:solidFill>
                  <a:schemeClr val="bg2"/>
                </a:solidFill>
              </a:rPr>
              <a:t> of </a:t>
            </a:r>
            <a:r>
              <a:rPr lang="fi-FI" sz="5400" dirty="0" err="1">
                <a:solidFill>
                  <a:schemeClr val="bg2"/>
                </a:solidFill>
              </a:rPr>
              <a:t>years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ago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world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was</a:t>
            </a:r>
            <a:r>
              <a:rPr lang="fi-FI" sz="5400" dirty="0">
                <a:solidFill>
                  <a:schemeClr val="bg2"/>
                </a:solidFill>
              </a:rPr>
              <a:t> a </a:t>
            </a:r>
            <a:r>
              <a:rPr lang="fi-FI" sz="5400" dirty="0" err="1">
                <a:solidFill>
                  <a:schemeClr val="bg2"/>
                </a:solidFill>
              </a:rPr>
              <a:t>different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place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7.	Mitä suunnittelet tekeväsi kaksikymppisenä?</a:t>
            </a:r>
            <a:endParaRPr sz="5400"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What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planning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do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your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twenties</a:t>
            </a:r>
            <a:r>
              <a:rPr lang="fi-FI" sz="5400" dirty="0">
                <a:solidFill>
                  <a:schemeClr val="bg2"/>
                </a:solidFill>
              </a:rPr>
              <a:t> / </a:t>
            </a:r>
            <a:r>
              <a:rPr lang="fi-FI" sz="5400" dirty="0" err="1">
                <a:solidFill>
                  <a:schemeClr val="bg2"/>
                </a:solidFill>
              </a:rPr>
              <a:t>when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are</a:t>
            </a:r>
            <a:r>
              <a:rPr lang="fi-FI" sz="5400" dirty="0">
                <a:solidFill>
                  <a:schemeClr val="bg2"/>
                </a:solidFill>
              </a:rPr>
              <a:t> 					</a:t>
            </a:r>
            <a:r>
              <a:rPr lang="fi-FI" sz="5400" dirty="0" err="1">
                <a:solidFill>
                  <a:schemeClr val="bg2"/>
                </a:solidFill>
              </a:rPr>
              <a:t>twenty-something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8.	Kahdeksantoistavuotiaan opiskelijan ei tarvitse tietää vastausta tuohon.</a:t>
            </a:r>
            <a:endParaRPr sz="5400"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An </a:t>
            </a:r>
            <a:r>
              <a:rPr lang="fi-FI" sz="5400" dirty="0" err="1">
                <a:solidFill>
                  <a:schemeClr val="bg2"/>
                </a:solidFill>
              </a:rPr>
              <a:t>eighteen-year-old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student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doesn't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need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know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answer</a:t>
            </a:r>
            <a:r>
              <a:rPr lang="fi-FI" sz="5400" dirty="0">
                <a:solidFill>
                  <a:schemeClr val="bg2"/>
                </a:solidFill>
              </a:rPr>
              <a:t> to 			</a:t>
            </a:r>
            <a:r>
              <a:rPr lang="fi-FI" sz="5400" dirty="0" err="1">
                <a:solidFill>
                  <a:schemeClr val="bg2"/>
                </a:solidFill>
              </a:rPr>
              <a:t>that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(</a:t>
            </a:r>
            <a:r>
              <a:rPr lang="fi-FI" sz="5400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question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)</a:t>
            </a:r>
            <a:r>
              <a:rPr lang="fi-FI" sz="5400" dirty="0">
                <a:solidFill>
                  <a:schemeClr val="bg2"/>
                </a:solidFill>
              </a:rPr>
              <a:t>.	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51" name="Google Shape;151;g10746f77bcc_0_3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7F72BCD0-5E2E-4072-8BD7-B9E524C2433F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656</Words>
  <Application>Microsoft Office PowerPoint</Application>
  <PresentationFormat>Mukautettu</PresentationFormat>
  <Paragraphs>96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Lukusanat</vt:lpstr>
      <vt:lpstr>Lukusanat</vt:lpstr>
      <vt:lpstr>Lukusanat</vt:lpstr>
      <vt:lpstr>Lukusanat</vt:lpstr>
      <vt:lpstr>Lukusanat</vt:lpstr>
      <vt:lpstr>Lukusanat</vt:lpstr>
      <vt:lpstr>Lukusanat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Lukusanat</dc:title>
  <dc:creator>Väänänen Anna</dc:creator>
  <cp:lastModifiedBy>Seitaniemi Siiri</cp:lastModifiedBy>
  <cp:revision>3</cp:revision>
  <dcterms:created xsi:type="dcterms:W3CDTF">2020-05-05T09:10:38Z</dcterms:created>
  <dcterms:modified xsi:type="dcterms:W3CDTF">2022-06-14T07:56:25Z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