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eTiP454bzgbBWXiG2G0gONddb/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B7EF93-5472-42E3-9865-FD127EF5AB87}" v="9" dt="2022-06-14T07:52:33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691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919FAFE7-25F8-48AE-B246-75EC67BFD1C4}"/>
    <pc:docChg chg="custSel modSld">
      <pc:chgData name="Mölsä Salla" userId="11757758-abe0-48a4-a19b-63a9678b7c89" providerId="ADAL" clId="{919FAFE7-25F8-48AE-B246-75EC67BFD1C4}" dt="2022-03-31T14:58:20.378" v="3" actId="20577"/>
      <pc:docMkLst>
        <pc:docMk/>
      </pc:docMkLst>
      <pc:sldChg chg="delCm">
        <pc:chgData name="Mölsä Salla" userId="11757758-abe0-48a4-a19b-63a9678b7c89" providerId="ADAL" clId="{919FAFE7-25F8-48AE-B246-75EC67BFD1C4}" dt="2022-03-31T14:58:07.280" v="0" actId="1592"/>
        <pc:sldMkLst>
          <pc:docMk/>
          <pc:sldMk cId="0" sldId="257"/>
        </pc:sldMkLst>
      </pc:sldChg>
      <pc:sldChg chg="modSp mod delCm">
        <pc:chgData name="Mölsä Salla" userId="11757758-abe0-48a4-a19b-63a9678b7c89" providerId="ADAL" clId="{919FAFE7-25F8-48AE-B246-75EC67BFD1C4}" dt="2022-03-31T14:58:20.378" v="3" actId="20577"/>
        <pc:sldMkLst>
          <pc:docMk/>
          <pc:sldMk cId="0" sldId="258"/>
        </pc:sldMkLst>
        <pc:spChg chg="mod">
          <ac:chgData name="Mölsä Salla" userId="11757758-abe0-48a4-a19b-63a9678b7c89" providerId="ADAL" clId="{919FAFE7-25F8-48AE-B246-75EC67BFD1C4}" dt="2022-03-31T14:58:20.378" v="3" actId="20577"/>
          <ac:spMkLst>
            <pc:docMk/>
            <pc:sldMk cId="0" sldId="258"/>
            <ac:spMk id="105" creationId="{00000000-0000-0000-0000-000000000000}"/>
          </ac:spMkLst>
        </pc:spChg>
      </pc:sldChg>
    </pc:docChg>
  </pc:docChgLst>
  <pc:docChgLst>
    <pc:chgData name="Seitaniemi Siiri" userId="b613e59b-4dc0-4e7d-a5d7-ab492795c13c" providerId="ADAL" clId="{94B7EF93-5472-42E3-9865-FD127EF5AB87}"/>
    <pc:docChg chg="modSld">
      <pc:chgData name="Seitaniemi Siiri" userId="b613e59b-4dc0-4e7d-a5d7-ab492795c13c" providerId="ADAL" clId="{94B7EF93-5472-42E3-9865-FD127EF5AB87}" dt="2022-06-14T07:52:33.212" v="8"/>
      <pc:docMkLst>
        <pc:docMk/>
      </pc:docMkLst>
      <pc:sldChg chg="modAnim">
        <pc:chgData name="Seitaniemi Siiri" userId="b613e59b-4dc0-4e7d-a5d7-ab492795c13c" providerId="ADAL" clId="{94B7EF93-5472-42E3-9865-FD127EF5AB87}" dt="2022-06-14T07:52:12.058" v="1"/>
        <pc:sldMkLst>
          <pc:docMk/>
          <pc:sldMk cId="0" sldId="257"/>
        </pc:sldMkLst>
      </pc:sldChg>
      <pc:sldChg chg="modAnim">
        <pc:chgData name="Seitaniemi Siiri" userId="b613e59b-4dc0-4e7d-a5d7-ab492795c13c" providerId="ADAL" clId="{94B7EF93-5472-42E3-9865-FD127EF5AB87}" dt="2022-06-14T07:52:16.441" v="2"/>
        <pc:sldMkLst>
          <pc:docMk/>
          <pc:sldMk cId="0" sldId="259"/>
        </pc:sldMkLst>
      </pc:sldChg>
      <pc:sldChg chg="modAnim">
        <pc:chgData name="Seitaniemi Siiri" userId="b613e59b-4dc0-4e7d-a5d7-ab492795c13c" providerId="ADAL" clId="{94B7EF93-5472-42E3-9865-FD127EF5AB87}" dt="2022-06-14T07:52:18.423" v="3"/>
        <pc:sldMkLst>
          <pc:docMk/>
          <pc:sldMk cId="0" sldId="260"/>
        </pc:sldMkLst>
      </pc:sldChg>
      <pc:sldChg chg="modAnim">
        <pc:chgData name="Seitaniemi Siiri" userId="b613e59b-4dc0-4e7d-a5d7-ab492795c13c" providerId="ADAL" clId="{94B7EF93-5472-42E3-9865-FD127EF5AB87}" dt="2022-06-14T07:52:20.609" v="4"/>
        <pc:sldMkLst>
          <pc:docMk/>
          <pc:sldMk cId="0" sldId="261"/>
        </pc:sldMkLst>
      </pc:sldChg>
      <pc:sldChg chg="modAnim">
        <pc:chgData name="Seitaniemi Siiri" userId="b613e59b-4dc0-4e7d-a5d7-ab492795c13c" providerId="ADAL" clId="{94B7EF93-5472-42E3-9865-FD127EF5AB87}" dt="2022-06-14T07:52:22.926" v="5"/>
        <pc:sldMkLst>
          <pc:docMk/>
          <pc:sldMk cId="0" sldId="262"/>
        </pc:sldMkLst>
      </pc:sldChg>
      <pc:sldChg chg="modAnim">
        <pc:chgData name="Seitaniemi Siiri" userId="b613e59b-4dc0-4e7d-a5d7-ab492795c13c" providerId="ADAL" clId="{94B7EF93-5472-42E3-9865-FD127EF5AB87}" dt="2022-06-14T07:52:25.569" v="6"/>
        <pc:sldMkLst>
          <pc:docMk/>
          <pc:sldMk cId="0" sldId="263"/>
        </pc:sldMkLst>
      </pc:sldChg>
      <pc:sldChg chg="modAnim">
        <pc:chgData name="Seitaniemi Siiri" userId="b613e59b-4dc0-4e7d-a5d7-ab492795c13c" providerId="ADAL" clId="{94B7EF93-5472-42E3-9865-FD127EF5AB87}" dt="2022-06-14T07:52:28.240" v="7"/>
        <pc:sldMkLst>
          <pc:docMk/>
          <pc:sldMk cId="0" sldId="264"/>
        </pc:sldMkLst>
      </pc:sldChg>
      <pc:sldChg chg="modAnim">
        <pc:chgData name="Seitaniemi Siiri" userId="b613e59b-4dc0-4e7d-a5d7-ab492795c13c" providerId="ADAL" clId="{94B7EF93-5472-42E3-9865-FD127EF5AB87}" dt="2022-06-14T07:52:33.212" v="8"/>
        <pc:sldMkLst>
          <pc:docMk/>
          <pc:sldMk cId="0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0b99760259_0_5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g10b99760259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0b99760259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10b9976025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b99760259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10b9976025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b99760259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g10b9976025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b99760259_0_5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0b9976025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0b99760259_0_3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10b99760259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0b99760259_0_4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g10b9976025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b99760259_0_3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8" name="Google Shape;148;g10b99760259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Ing-muoto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5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0b99760259_0_5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9" name="Google Shape;159;g10b99760259_0_5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60" name="Google Shape;160;g10b99760259_0_5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61" name="Google Shape;161;g10b99760259_0_5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Tyttö lakkasi itkemästä, kun pysähdyin juttelemaan hänelle.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girl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stopped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crying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when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stopped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talk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her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Veljeni muisti laittaa hälytyksen päälle, vaikka en muista sanoneeni siitä mitään.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My </a:t>
            </a:r>
            <a:r>
              <a:rPr lang="fi-FI" dirty="0" err="1">
                <a:solidFill>
                  <a:schemeClr val="bg2"/>
                </a:solidFill>
              </a:rPr>
              <a:t>brother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remembered</a:t>
            </a:r>
            <a:r>
              <a:rPr lang="fi-FI" dirty="0">
                <a:solidFill>
                  <a:schemeClr val="bg2"/>
                </a:solidFill>
              </a:rPr>
              <a:t> to set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alarm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although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			</a:t>
            </a:r>
            <a:r>
              <a:rPr lang="fi-FI" dirty="0" err="1">
                <a:solidFill>
                  <a:schemeClr val="bg2"/>
                </a:solidFill>
              </a:rPr>
              <a:t>remember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saying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anything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it.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Yritä ajatella positiivisesti ja kokeile muiden auttamista.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Try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think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positively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dirty="0" err="1">
                <a:solidFill>
                  <a:schemeClr val="bg2"/>
                </a:solidFill>
              </a:rPr>
              <a:t>try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helping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others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Translate the sentences. </a:t>
            </a:r>
            <a:endParaRPr/>
          </a:p>
        </p:txBody>
      </p:sp>
      <p:sp>
        <p:nvSpPr>
          <p:cNvPr id="94" name="Google Shape;94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95" name="Google Shape;95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Seeing</a:t>
            </a:r>
            <a:r>
              <a:rPr lang="fi-FI" sz="5400" b="1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club </a:t>
            </a:r>
            <a:r>
              <a:rPr lang="fi-FI" sz="5400" dirty="0" err="1"/>
              <a:t>was</a:t>
            </a:r>
            <a:r>
              <a:rPr lang="fi-FI" sz="5400" dirty="0"/>
              <a:t> a </a:t>
            </a:r>
            <a:r>
              <a:rPr lang="fi-FI" sz="5400" dirty="0" err="1"/>
              <a:t>highlight</a:t>
            </a:r>
            <a:r>
              <a:rPr lang="fi-FI" sz="5400" dirty="0"/>
              <a:t> o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trip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It </a:t>
            </a:r>
            <a:r>
              <a:rPr lang="fi-FI" sz="5400" dirty="0" err="1"/>
              <a:t>was</a:t>
            </a:r>
            <a:r>
              <a:rPr lang="fi-FI" sz="5400" dirty="0"/>
              <a:t> no </a:t>
            </a:r>
            <a:r>
              <a:rPr lang="fi-FI" sz="5400" dirty="0" err="1"/>
              <a:t>good</a:t>
            </a:r>
            <a:r>
              <a:rPr lang="fi-FI" sz="5400" dirty="0"/>
              <a:t> </a:t>
            </a:r>
            <a:r>
              <a:rPr lang="fi-FI" sz="5400" b="1" dirty="0" err="1"/>
              <a:t>being</a:t>
            </a:r>
            <a:r>
              <a:rPr lang="fi-FI" sz="5400" b="1" dirty="0"/>
              <a:t> </a:t>
            </a:r>
            <a:r>
              <a:rPr lang="fi-FI" sz="5400" b="1" dirty="0" err="1"/>
              <a:t>told</a:t>
            </a:r>
            <a:r>
              <a:rPr lang="fi-FI" sz="5400" dirty="0"/>
              <a:t> it </a:t>
            </a:r>
            <a:r>
              <a:rPr lang="fi-FI" sz="5400" dirty="0" err="1"/>
              <a:t>twice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Having</a:t>
            </a:r>
            <a:r>
              <a:rPr lang="fi-FI" sz="5400" b="1" dirty="0"/>
              <a:t> </a:t>
            </a:r>
            <a:r>
              <a:rPr lang="fi-FI" sz="5400" b="1" dirty="0" err="1"/>
              <a:t>seen</a:t>
            </a:r>
            <a:r>
              <a:rPr lang="fi-FI" sz="5400" dirty="0"/>
              <a:t> it </a:t>
            </a:r>
            <a:r>
              <a:rPr lang="fi-FI" sz="5400" dirty="0" err="1"/>
              <a:t>several</a:t>
            </a:r>
            <a:r>
              <a:rPr lang="fi-FI" sz="5400" dirty="0"/>
              <a:t> </a:t>
            </a:r>
            <a:r>
              <a:rPr lang="fi-FI" sz="5400" dirty="0" err="1"/>
              <a:t>times</a:t>
            </a:r>
            <a:r>
              <a:rPr lang="fi-FI" sz="5400" dirty="0"/>
              <a:t>, I </a:t>
            </a:r>
            <a:r>
              <a:rPr lang="fi-FI" sz="5400" dirty="0" err="1"/>
              <a:t>felt</a:t>
            </a:r>
            <a:r>
              <a:rPr lang="fi-FI" sz="5400" dirty="0"/>
              <a:t> </a:t>
            </a:r>
            <a:r>
              <a:rPr lang="fi-FI" sz="5400" dirty="0" err="1"/>
              <a:t>confident</a:t>
            </a:r>
            <a:r>
              <a:rPr lang="fi-FI" sz="5400" dirty="0"/>
              <a:t> </a:t>
            </a:r>
            <a:r>
              <a:rPr lang="fi-FI" sz="5400" dirty="0" err="1"/>
              <a:t>I’d</a:t>
            </a:r>
            <a:r>
              <a:rPr lang="fi-FI" sz="5400" dirty="0"/>
              <a:t> </a:t>
            </a:r>
            <a:r>
              <a:rPr lang="fi-FI" sz="5400" dirty="0" err="1"/>
              <a:t>make</a:t>
            </a:r>
            <a:r>
              <a:rPr lang="fi-FI" sz="5400" dirty="0"/>
              <a:t> it.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Having</a:t>
            </a:r>
            <a:r>
              <a:rPr lang="fi-FI" sz="5400" b="1" dirty="0"/>
              <a:t> </a:t>
            </a:r>
            <a:r>
              <a:rPr lang="fi-FI" sz="5400" b="1" dirty="0" err="1"/>
              <a:t>been</a:t>
            </a:r>
            <a:r>
              <a:rPr lang="fi-FI" sz="5400" b="1" dirty="0"/>
              <a:t> made</a:t>
            </a:r>
            <a:r>
              <a:rPr lang="fi-FI" sz="5400" dirty="0"/>
              <a:t> in </a:t>
            </a:r>
            <a:r>
              <a:rPr lang="fi-FI" sz="5400" dirty="0" err="1"/>
              <a:t>secret</a:t>
            </a:r>
            <a:r>
              <a:rPr lang="fi-FI" sz="5400" dirty="0"/>
              <a:t>,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album</a:t>
            </a:r>
            <a:r>
              <a:rPr lang="fi-FI" sz="5400" dirty="0"/>
              <a:t> </a:t>
            </a:r>
            <a:r>
              <a:rPr lang="fi-FI" sz="5400" dirty="0" err="1"/>
              <a:t>took</a:t>
            </a:r>
            <a:r>
              <a:rPr lang="fi-FI" sz="5400" dirty="0"/>
              <a:t> </a:t>
            </a:r>
            <a:r>
              <a:rPr lang="fi-FI" sz="5400" dirty="0" err="1"/>
              <a:t>everyone</a:t>
            </a:r>
            <a:r>
              <a:rPr lang="fi-FI" sz="5400" dirty="0"/>
              <a:t> </a:t>
            </a:r>
            <a:r>
              <a:rPr lang="fi-FI" sz="5400" dirty="0" err="1"/>
              <a:t>by</a:t>
            </a:r>
            <a:r>
              <a:rPr lang="fi-FI" sz="5400" dirty="0"/>
              <a:t> </a:t>
            </a:r>
            <a:r>
              <a:rPr lang="fi-FI" sz="5400" dirty="0" err="1"/>
              <a:t>surprise</a:t>
            </a:r>
            <a:r>
              <a:rPr lang="fi-FI" sz="5400" dirty="0"/>
              <a:t>. </a:t>
            </a:r>
            <a:endParaRPr sz="5400" dirty="0"/>
          </a:p>
        </p:txBody>
      </p:sp>
      <p:sp>
        <p:nvSpPr>
          <p:cNvPr id="96" name="Google Shape;96;gc48a9d6347_0_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489838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Klubin näkeminen oli matkan kohokohta.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Minulle ei ollut hyötyä siitä, että se kerrottiin kahdesti. </a:t>
            </a:r>
            <a:br>
              <a:rPr lang="fi-FI" sz="5400" dirty="0"/>
            </a:br>
            <a:br>
              <a:rPr lang="fi-FI" sz="5400" dirty="0"/>
            </a:br>
            <a:endParaRPr sz="5400" dirty="0"/>
          </a:p>
        </p:txBody>
      </p:sp>
      <p:sp>
        <p:nvSpPr>
          <p:cNvPr id="7" name="Google Shape;111;g10b99760259_0_8">
            <a:extLst>
              <a:ext uri="{FF2B5EF4-FFF2-40B4-BE49-F238E27FC236}">
                <a16:creationId xmlns:a16="http://schemas.microsoft.com/office/drawing/2014/main" id="{1ADAE84F-FB38-4A71-AA72-E43A86B76A8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01A67253-3F87-4F2A-B724-DF17709A1FFB}"/>
              </a:ext>
            </a:extLst>
          </p:cNvPr>
          <p:cNvSpPr txBox="1"/>
          <p:nvPr/>
        </p:nvSpPr>
        <p:spPr>
          <a:xfrm>
            <a:off x="13041150" y="7935789"/>
            <a:ext cx="10069500" cy="4503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Koska olin nähnyt sen useita kertoja, uskoin selviytyväni.</a:t>
            </a:r>
            <a:b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i-FI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latin typeface="Calibri" panose="020F0502020204030204" pitchFamily="34" charset="0"/>
                <a:cs typeface="Calibri" panose="020F0502020204030204" pitchFamily="34" charset="0"/>
              </a:rPr>
              <a:t>Koska levy oli tehty salassa, se yllätti kaikki.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0b99760259_0_1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Ing</a:t>
            </a: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-muodo</a:t>
            </a:r>
            <a:r>
              <a:rPr lang="fi-FI"/>
              <a:t>t</a:t>
            </a:r>
            <a:endParaRPr/>
          </a:p>
        </p:txBody>
      </p:sp>
      <p:sp>
        <p:nvSpPr>
          <p:cNvPr id="103" name="Google Shape;103;g10b99760259_0_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04" name="Google Shape;104;g10b99760259_0_1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Seeing</a:t>
            </a:r>
            <a:r>
              <a:rPr lang="fi-FI" sz="5400" b="1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club </a:t>
            </a:r>
            <a:r>
              <a:rPr lang="fi-FI" sz="5400" dirty="0" err="1"/>
              <a:t>was</a:t>
            </a:r>
            <a:r>
              <a:rPr lang="fi-FI" sz="5400" dirty="0"/>
              <a:t> a </a:t>
            </a:r>
            <a:r>
              <a:rPr lang="fi-FI" sz="5400" dirty="0" err="1"/>
              <a:t>highlight</a:t>
            </a: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It </a:t>
            </a:r>
            <a:r>
              <a:rPr lang="fi-FI" sz="5400" dirty="0" err="1"/>
              <a:t>was</a:t>
            </a:r>
            <a:r>
              <a:rPr lang="fi-FI" sz="5400" dirty="0"/>
              <a:t> no </a:t>
            </a:r>
            <a:r>
              <a:rPr lang="fi-FI" sz="5400" dirty="0" err="1"/>
              <a:t>good</a:t>
            </a:r>
            <a:r>
              <a:rPr lang="fi-FI" sz="5400" dirty="0"/>
              <a:t> </a:t>
            </a:r>
            <a:r>
              <a:rPr lang="fi-FI" sz="5400" b="1" dirty="0" err="1"/>
              <a:t>being</a:t>
            </a:r>
            <a:r>
              <a:rPr lang="fi-FI" sz="5400" b="1" dirty="0"/>
              <a:t> </a:t>
            </a:r>
            <a:r>
              <a:rPr lang="fi-FI" sz="5400" b="1" dirty="0" err="1"/>
              <a:t>told</a:t>
            </a:r>
            <a:r>
              <a:rPr lang="fi-FI" sz="5400" dirty="0"/>
              <a:t> it </a:t>
            </a:r>
            <a:r>
              <a:rPr lang="fi-FI" sz="5400" dirty="0" err="1"/>
              <a:t>twice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Having</a:t>
            </a:r>
            <a:r>
              <a:rPr lang="fi-FI" sz="5400" b="1" dirty="0"/>
              <a:t> </a:t>
            </a:r>
            <a:r>
              <a:rPr lang="fi-FI" sz="5400" b="1" dirty="0" err="1"/>
              <a:t>seen</a:t>
            </a:r>
            <a:r>
              <a:rPr lang="fi-FI" sz="5400" dirty="0"/>
              <a:t> it </a:t>
            </a:r>
            <a:r>
              <a:rPr lang="fi-FI" sz="5400" dirty="0" err="1"/>
              <a:t>several</a:t>
            </a:r>
            <a:r>
              <a:rPr lang="fi-FI" sz="5400" dirty="0"/>
              <a:t> </a:t>
            </a:r>
            <a:r>
              <a:rPr lang="fi-FI" sz="5400" dirty="0" err="1"/>
              <a:t>times</a:t>
            </a:r>
            <a:r>
              <a:rPr lang="fi-FI" sz="5400" dirty="0"/>
              <a:t>, I </a:t>
            </a:r>
            <a:r>
              <a:rPr lang="fi-FI" sz="5400" dirty="0" err="1"/>
              <a:t>felt</a:t>
            </a:r>
            <a:r>
              <a:rPr lang="fi-FI" sz="5400" dirty="0"/>
              <a:t> </a:t>
            </a:r>
            <a:r>
              <a:rPr lang="fi-FI" sz="5400" dirty="0" err="1"/>
              <a:t>confident</a:t>
            </a:r>
            <a:r>
              <a:rPr lang="fi-FI" sz="5400" dirty="0"/>
              <a:t> </a:t>
            </a:r>
            <a:r>
              <a:rPr lang="fi-FI" sz="5400" dirty="0" err="1"/>
              <a:t>I’d</a:t>
            </a:r>
            <a:r>
              <a:rPr lang="fi-FI" sz="5400" dirty="0"/>
              <a:t> </a:t>
            </a:r>
            <a:r>
              <a:rPr lang="fi-FI" sz="5400" dirty="0" err="1"/>
              <a:t>make</a:t>
            </a:r>
            <a:r>
              <a:rPr lang="fi-FI" sz="5400" dirty="0"/>
              <a:t> it.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Having</a:t>
            </a:r>
            <a:r>
              <a:rPr lang="fi-FI" sz="5400" b="1" dirty="0"/>
              <a:t> </a:t>
            </a:r>
            <a:r>
              <a:rPr lang="fi-FI" sz="5400" b="1" dirty="0" err="1"/>
              <a:t>been</a:t>
            </a:r>
            <a:r>
              <a:rPr lang="fi-FI" sz="5400" b="1" dirty="0"/>
              <a:t> made</a:t>
            </a:r>
            <a:r>
              <a:rPr lang="fi-FI" sz="5400" dirty="0"/>
              <a:t> in </a:t>
            </a:r>
            <a:r>
              <a:rPr lang="fi-FI" sz="5400" dirty="0" err="1"/>
              <a:t>secret</a:t>
            </a:r>
            <a:r>
              <a:rPr lang="fi-FI" sz="5400" dirty="0"/>
              <a:t>,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album</a:t>
            </a:r>
            <a:r>
              <a:rPr lang="fi-FI" sz="5400" dirty="0"/>
              <a:t> </a:t>
            </a:r>
            <a:r>
              <a:rPr lang="fi-FI" sz="5400" dirty="0" err="1"/>
              <a:t>took</a:t>
            </a:r>
            <a:r>
              <a:rPr lang="fi-FI" sz="5400" dirty="0"/>
              <a:t> </a:t>
            </a:r>
            <a:r>
              <a:rPr lang="fi-FI" sz="5400" dirty="0" err="1"/>
              <a:t>everyone</a:t>
            </a:r>
            <a:r>
              <a:rPr lang="fi-FI" sz="5400" dirty="0"/>
              <a:t> </a:t>
            </a:r>
            <a:r>
              <a:rPr lang="fi-FI" sz="5400" dirty="0" err="1"/>
              <a:t>by</a:t>
            </a:r>
            <a:r>
              <a:rPr lang="fi-FI" sz="5400" dirty="0"/>
              <a:t> </a:t>
            </a:r>
            <a:r>
              <a:rPr lang="fi-FI" sz="5400" dirty="0" err="1"/>
              <a:t>surprise</a:t>
            </a:r>
            <a:r>
              <a:rPr lang="fi-FI" sz="5400" dirty="0"/>
              <a:t>. </a:t>
            </a:r>
            <a:endParaRPr sz="5400" dirty="0"/>
          </a:p>
        </p:txBody>
      </p:sp>
      <p:sp>
        <p:nvSpPr>
          <p:cNvPr id="105" name="Google Shape;105;g10b99760259_0_1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Aktiivin preesens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Passiivin preesens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Aktiivin perfekti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br>
              <a:rPr lang="fi-FI" sz="5400" dirty="0"/>
            </a:br>
            <a:r>
              <a:rPr lang="fi-FI" sz="5400" dirty="0"/>
              <a:t>Passiivin perfekti</a:t>
            </a:r>
            <a:endParaRPr sz="5400" dirty="0"/>
          </a:p>
        </p:txBody>
      </p:sp>
      <p:sp>
        <p:nvSpPr>
          <p:cNvPr id="8" name="Google Shape;111;g10b99760259_0_8">
            <a:extLst>
              <a:ext uri="{FF2B5EF4-FFF2-40B4-BE49-F238E27FC236}">
                <a16:creationId xmlns:a16="http://schemas.microsoft.com/office/drawing/2014/main" id="{EB0BD92F-8F90-4157-B9A1-46FC9853528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0b99760259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Ing</a:t>
            </a:r>
            <a:r>
              <a:rPr lang="fi-FI" dirty="0"/>
              <a:t>-muodon käyttö</a:t>
            </a:r>
            <a:endParaRPr dirty="0"/>
          </a:p>
        </p:txBody>
      </p:sp>
      <p:sp>
        <p:nvSpPr>
          <p:cNvPr id="111" name="Google Shape;111;g10b99760259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2" name="Google Shape;112;g10b99760259_0_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13" name="Google Shape;113;g10b99760259_0_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Reading </a:t>
            </a:r>
            <a:r>
              <a:rPr lang="fi-FI" dirty="0" err="1"/>
              <a:t>takes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to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kinds</a:t>
            </a:r>
            <a:r>
              <a:rPr lang="fi-FI" dirty="0"/>
              <a:t> of </a:t>
            </a:r>
            <a:r>
              <a:rPr lang="fi-FI" dirty="0" err="1"/>
              <a:t>places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substantiivina (vrt. suomen </a:t>
            </a:r>
            <a:r>
              <a:rPr lang="fi-FI" i="1" dirty="0" err="1">
                <a:solidFill>
                  <a:schemeClr val="bg2"/>
                </a:solidFill>
              </a:rPr>
              <a:t>minen</a:t>
            </a:r>
            <a:r>
              <a:rPr lang="fi-FI" dirty="0">
                <a:solidFill>
                  <a:schemeClr val="bg2"/>
                </a:solidFill>
              </a:rPr>
              <a:t>-pääte)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 </a:t>
            </a:r>
            <a:r>
              <a:rPr lang="fi-FI" b="1" dirty="0" err="1"/>
              <a:t>travelling</a:t>
            </a:r>
            <a:r>
              <a:rPr lang="fi-FI" dirty="0"/>
              <a:t> </a:t>
            </a:r>
            <a:r>
              <a:rPr lang="fi-FI" dirty="0" err="1"/>
              <a:t>consultant</a:t>
            </a:r>
            <a:r>
              <a:rPr lang="fi-FI" dirty="0"/>
              <a:t> </a:t>
            </a:r>
            <a:r>
              <a:rPr lang="fi-FI" dirty="0" err="1"/>
              <a:t>arrived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hotel.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adjektiivina (vrt. suomen </a:t>
            </a:r>
            <a:r>
              <a:rPr lang="fi-FI" i="1" dirty="0" err="1">
                <a:solidFill>
                  <a:schemeClr val="bg2"/>
                </a:solidFill>
              </a:rPr>
              <a:t>va</a:t>
            </a:r>
            <a:r>
              <a:rPr lang="fi-FI" i="1" dirty="0">
                <a:solidFill>
                  <a:schemeClr val="bg2"/>
                </a:solidFill>
              </a:rPr>
              <a:t>/</a:t>
            </a:r>
            <a:r>
              <a:rPr lang="fi-FI" i="1" dirty="0" err="1">
                <a:solidFill>
                  <a:schemeClr val="bg2"/>
                </a:solidFill>
              </a:rPr>
              <a:t>vä</a:t>
            </a:r>
            <a:r>
              <a:rPr lang="fi-FI" dirty="0">
                <a:solidFill>
                  <a:schemeClr val="bg2"/>
                </a:solidFill>
              </a:rPr>
              <a:t>-pääte)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interested</a:t>
            </a:r>
            <a:r>
              <a:rPr lang="fi-FI" dirty="0"/>
              <a:t> </a:t>
            </a:r>
            <a:r>
              <a:rPr lang="fi-FI" b="1" dirty="0"/>
              <a:t>in </a:t>
            </a:r>
            <a:r>
              <a:rPr lang="fi-FI" b="1" dirty="0" err="1"/>
              <a:t>designing</a:t>
            </a:r>
            <a:r>
              <a:rPr lang="fi-FI" dirty="0"/>
              <a:t> </a:t>
            </a:r>
            <a:r>
              <a:rPr lang="fi-FI" dirty="0" err="1"/>
              <a:t>clothes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preposition jälkeen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0b99760259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/>
              <a:t>Ing</a:t>
            </a:r>
            <a:r>
              <a:rPr lang="fi-FI"/>
              <a:t>-muodon käyttö</a:t>
            </a:r>
            <a:endParaRPr/>
          </a:p>
        </p:txBody>
      </p:sp>
      <p:sp>
        <p:nvSpPr>
          <p:cNvPr id="119" name="Google Shape;119;g10b99760259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0" name="Google Shape;120;g10b99760259_0_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21" name="Google Shape;121;g10b99760259_0_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are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I’</a:t>
            </a:r>
            <a:r>
              <a:rPr lang="fi-FI" b="1" dirty="0" err="1"/>
              <a:t>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working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this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kestomuodon toisena osana (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can’t</a:t>
            </a:r>
            <a:r>
              <a:rPr lang="fi-FI" b="1" dirty="0"/>
              <a:t> </a:t>
            </a:r>
            <a:r>
              <a:rPr lang="fi-FI" b="1" dirty="0" err="1"/>
              <a:t>stand</a:t>
            </a:r>
            <a:r>
              <a:rPr lang="fi-FI" b="1" dirty="0"/>
              <a:t> </a:t>
            </a:r>
            <a:r>
              <a:rPr lang="fi-FI" b="1" dirty="0" err="1"/>
              <a:t>losing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mind</a:t>
            </a:r>
            <a:r>
              <a:rPr lang="fi-FI" b="1" dirty="0"/>
              <a:t> </a:t>
            </a:r>
            <a:r>
              <a:rPr lang="fi-FI" b="1" dirty="0" err="1"/>
              <a:t>opening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window</a:t>
            </a:r>
            <a:r>
              <a:rPr lang="fi-FI" dirty="0"/>
              <a:t>?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joidenkin verbien jälkeen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mm. </a:t>
            </a:r>
            <a:r>
              <a:rPr lang="fi-FI" b="1" dirty="0" err="1">
                <a:solidFill>
                  <a:schemeClr val="bg2"/>
                </a:solidFill>
              </a:rPr>
              <a:t>admit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avoid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dislike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enjoy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fancy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finish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keep</a:t>
            </a:r>
            <a:r>
              <a:rPr lang="fi-FI" b="1" dirty="0">
                <a:solidFill>
                  <a:schemeClr val="bg2"/>
                </a:solidFill>
              </a:rPr>
              <a:t>, miss, </a:t>
            </a:r>
            <a:r>
              <a:rPr lang="fi-FI" b="1" dirty="0" err="1">
                <a:solidFill>
                  <a:schemeClr val="bg2"/>
                </a:solidFill>
              </a:rPr>
              <a:t>quit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b99760259_0_5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/>
              <a:t>Ing</a:t>
            </a:r>
            <a:r>
              <a:rPr lang="fi-FI"/>
              <a:t>-muodon käyttö</a:t>
            </a:r>
            <a:endParaRPr/>
          </a:p>
        </p:txBody>
      </p:sp>
      <p:sp>
        <p:nvSpPr>
          <p:cNvPr id="127" name="Google Shape;127;g10b99760259_0_5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g10b99760259_0_5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29" name="Google Shape;129;g10b99760259_0_5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b="1" dirty="0" err="1"/>
              <a:t>used</a:t>
            </a:r>
            <a:r>
              <a:rPr lang="fi-FI" b="1" dirty="0"/>
              <a:t> to </a:t>
            </a:r>
            <a:r>
              <a:rPr lang="fi-FI" b="1" dirty="0" err="1"/>
              <a:t>staying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so</a:t>
            </a:r>
            <a:r>
              <a:rPr lang="fi-FI" dirty="0"/>
              <a:t> </a:t>
            </a:r>
            <a:r>
              <a:rPr lang="fi-FI" dirty="0" err="1"/>
              <a:t>late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What’</a:t>
            </a:r>
            <a:r>
              <a:rPr lang="fi-FI" b="1" dirty="0" err="1"/>
              <a:t>s</a:t>
            </a:r>
            <a:r>
              <a:rPr lang="fi-FI" b="1" dirty="0"/>
              <a:t> </a:t>
            </a:r>
            <a:r>
              <a:rPr lang="fi-FI" b="1" dirty="0" err="1"/>
              <a:t>worth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dirty="0"/>
              <a:t> is </a:t>
            </a:r>
            <a:r>
              <a:rPr lang="fi-FI" dirty="0" err="1"/>
              <a:t>worth</a:t>
            </a:r>
            <a:r>
              <a:rPr lang="fi-FI" dirty="0"/>
              <a:t> </a:t>
            </a:r>
            <a:r>
              <a:rPr lang="fi-FI" dirty="0" err="1"/>
              <a:t>doing</a:t>
            </a:r>
            <a:r>
              <a:rPr lang="fi-FI" dirty="0"/>
              <a:t> </a:t>
            </a:r>
            <a:r>
              <a:rPr lang="fi-FI" dirty="0" err="1"/>
              <a:t>well</a:t>
            </a:r>
            <a:r>
              <a:rPr lang="fi-FI" dirty="0"/>
              <a:t>.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joidenkin sanontojen jälkeen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mm.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busy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used</a:t>
            </a:r>
            <a:r>
              <a:rPr lang="fi-FI" b="1" dirty="0">
                <a:solidFill>
                  <a:schemeClr val="bg2"/>
                </a:solidFill>
              </a:rPr>
              <a:t> to,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worth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feel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like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it’s</a:t>
            </a:r>
            <a:r>
              <a:rPr lang="fi-FI" b="1" dirty="0">
                <a:solidFill>
                  <a:schemeClr val="bg2"/>
                </a:solidFill>
              </a:rPr>
              <a:t> no </a:t>
            </a:r>
            <a:r>
              <a:rPr lang="fi-FI" b="1" dirty="0" err="1">
                <a:solidFill>
                  <a:schemeClr val="bg2"/>
                </a:solidFill>
              </a:rPr>
              <a:t>good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use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Walking</a:t>
            </a:r>
            <a:r>
              <a:rPr lang="fi-FI" b="1" dirty="0"/>
              <a:t> </a:t>
            </a:r>
            <a:r>
              <a:rPr lang="fi-FI" dirty="0"/>
              <a:t>home </a:t>
            </a:r>
            <a:r>
              <a:rPr lang="fi-FI" dirty="0" err="1"/>
              <a:t>through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forest</a:t>
            </a:r>
            <a:r>
              <a:rPr lang="fi-FI" dirty="0"/>
              <a:t>, I </a:t>
            </a:r>
            <a:r>
              <a:rPr lang="fi-FI" dirty="0" err="1"/>
              <a:t>heard</a:t>
            </a:r>
            <a:r>
              <a:rPr lang="fi-FI" dirty="0"/>
              <a:t> </a:t>
            </a:r>
            <a:r>
              <a:rPr lang="fi-FI" dirty="0" err="1"/>
              <a:t>strange</a:t>
            </a:r>
            <a:r>
              <a:rPr lang="fi-FI" dirty="0"/>
              <a:t> </a:t>
            </a:r>
            <a:r>
              <a:rPr lang="fi-FI" dirty="0" err="1"/>
              <a:t>noises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Having</a:t>
            </a:r>
            <a:r>
              <a:rPr lang="fi-FI" b="1" dirty="0"/>
              <a:t> </a:t>
            </a:r>
            <a:r>
              <a:rPr lang="fi-FI" b="1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, I </a:t>
            </a:r>
            <a:r>
              <a:rPr lang="fi-FI" dirty="0" err="1"/>
              <a:t>found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film</a:t>
            </a:r>
            <a:r>
              <a:rPr lang="fi-FI" dirty="0"/>
              <a:t> a </a:t>
            </a:r>
            <a:r>
              <a:rPr lang="fi-FI" dirty="0" err="1"/>
              <a:t>disappointment</a:t>
            </a:r>
            <a:r>
              <a:rPr lang="fi-FI" dirty="0"/>
              <a:t>. 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osana lauseenvastikkeita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0b99760259_0_3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Infinitiivi tai </a:t>
            </a:r>
            <a:r>
              <a:rPr lang="fi-FI" b="1"/>
              <a:t>ing</a:t>
            </a:r>
            <a:r>
              <a:rPr lang="fi-FI"/>
              <a:t>-muoto</a:t>
            </a:r>
            <a:endParaRPr/>
          </a:p>
        </p:txBody>
      </p:sp>
      <p:sp>
        <p:nvSpPr>
          <p:cNvPr id="135" name="Google Shape;135;g10b99760259_0_3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6" name="Google Shape;136;g10b99760259_0_3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37" name="Google Shape;137;g10b99760259_0_3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b="1" dirty="0" err="1"/>
              <a:t>begin</a:t>
            </a:r>
            <a:r>
              <a:rPr lang="fi-FI" b="1" dirty="0"/>
              <a:t> to </a:t>
            </a:r>
            <a:r>
              <a:rPr lang="fi-FI" b="1" dirty="0" err="1"/>
              <a:t>work</a:t>
            </a:r>
            <a:r>
              <a:rPr lang="fi-FI" b="1" dirty="0"/>
              <a:t> / </a:t>
            </a:r>
            <a:r>
              <a:rPr lang="fi-FI" b="1" dirty="0" err="1"/>
              <a:t>working</a:t>
            </a:r>
            <a:r>
              <a:rPr lang="fi-FI" dirty="0"/>
              <a:t> </a:t>
            </a:r>
            <a:r>
              <a:rPr lang="fi-FI" dirty="0" err="1"/>
              <a:t>straight</a:t>
            </a:r>
            <a:r>
              <a:rPr lang="fi-FI" dirty="0"/>
              <a:t> </a:t>
            </a:r>
            <a:r>
              <a:rPr lang="fi-FI" dirty="0" err="1"/>
              <a:t>away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love</a:t>
            </a:r>
            <a:r>
              <a:rPr lang="fi-FI" b="1" dirty="0"/>
              <a:t> to </a:t>
            </a:r>
            <a:r>
              <a:rPr lang="fi-FI" b="1" dirty="0" err="1"/>
              <a:t>watch</a:t>
            </a:r>
            <a:r>
              <a:rPr lang="fi-FI" b="1" dirty="0"/>
              <a:t> / </a:t>
            </a:r>
            <a:r>
              <a:rPr lang="fi-FI" b="1" dirty="0" err="1"/>
              <a:t>watching</a:t>
            </a:r>
            <a:r>
              <a:rPr lang="fi-FI" dirty="0"/>
              <a:t> </a:t>
            </a:r>
            <a:r>
              <a:rPr lang="fi-FI" dirty="0" err="1"/>
              <a:t>crime</a:t>
            </a:r>
            <a:r>
              <a:rPr lang="fi-FI" dirty="0"/>
              <a:t> </a:t>
            </a:r>
            <a:r>
              <a:rPr lang="fi-FI" dirty="0" err="1"/>
              <a:t>series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saw</a:t>
            </a:r>
            <a:r>
              <a:rPr lang="fi-FI" b="1" dirty="0"/>
              <a:t> us </a:t>
            </a:r>
            <a:r>
              <a:rPr lang="fi-FI" b="1" dirty="0" err="1"/>
              <a:t>approach</a:t>
            </a:r>
            <a:r>
              <a:rPr lang="fi-FI" b="1" dirty="0"/>
              <a:t> / </a:t>
            </a:r>
            <a:r>
              <a:rPr lang="fi-FI" b="1" dirty="0" err="1"/>
              <a:t>approaching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ruins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Näillä merkitys ei (juurikaan) muutu.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Alkamista tai jatkamista ilmaisevat verbit </a:t>
            </a:r>
            <a:r>
              <a:rPr lang="fi-FI">
                <a:solidFill>
                  <a:schemeClr val="bg2"/>
                </a:solidFill>
              </a:rPr>
              <a:t>(esim. </a:t>
            </a:r>
            <a:r>
              <a:rPr lang="fi-FI" b="1" dirty="0" err="1">
                <a:solidFill>
                  <a:schemeClr val="bg2"/>
                </a:solidFill>
              </a:rPr>
              <a:t>start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begin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continue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Tunnetta ilmaisevat verbit (esim. </a:t>
            </a:r>
            <a:r>
              <a:rPr lang="fi-FI" b="1" dirty="0" err="1">
                <a:solidFill>
                  <a:schemeClr val="bg2"/>
                </a:solidFill>
              </a:rPr>
              <a:t>hate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love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like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Aistihavaintoverbit (esim. </a:t>
            </a:r>
            <a:r>
              <a:rPr lang="fi-FI" b="1" dirty="0" err="1">
                <a:solidFill>
                  <a:schemeClr val="bg2"/>
                </a:solidFill>
              </a:rPr>
              <a:t>see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hear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observe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b99760259_0_4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Infinitiivi tai </a:t>
            </a:r>
            <a:r>
              <a:rPr lang="fi-FI" b="1"/>
              <a:t>ing</a:t>
            </a:r>
            <a:r>
              <a:rPr lang="fi-FI"/>
              <a:t>-muoto</a:t>
            </a:r>
            <a:endParaRPr/>
          </a:p>
        </p:txBody>
      </p:sp>
      <p:sp>
        <p:nvSpPr>
          <p:cNvPr id="143" name="Google Shape;143;g10b99760259_0_4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4" name="Google Shape;144;g10b99760259_0_4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45" name="Google Shape;145;g10b99760259_0_4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way</a:t>
            </a:r>
            <a:r>
              <a:rPr lang="fi-FI" dirty="0"/>
              <a:t> home I </a:t>
            </a:r>
            <a:r>
              <a:rPr lang="fi-FI" b="1" dirty="0" err="1"/>
              <a:t>stopped</a:t>
            </a:r>
            <a:r>
              <a:rPr lang="fi-FI" b="1" dirty="0"/>
              <a:t> to </a:t>
            </a:r>
            <a:r>
              <a:rPr lang="fi-FI" b="1" dirty="0" err="1"/>
              <a:t>take</a:t>
            </a:r>
            <a:r>
              <a:rPr lang="fi-FI" dirty="0"/>
              <a:t> </a:t>
            </a:r>
            <a:r>
              <a:rPr lang="fi-FI" dirty="0" err="1"/>
              <a:t>photos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b="1" dirty="0"/>
              <a:t>stop </a:t>
            </a:r>
            <a:r>
              <a:rPr lang="fi-FI" b="1" dirty="0" err="1"/>
              <a:t>taking</a:t>
            </a:r>
            <a:r>
              <a:rPr lang="fi-FI" dirty="0"/>
              <a:t> </a:t>
            </a:r>
            <a:r>
              <a:rPr lang="fi-FI" dirty="0" err="1"/>
              <a:t>photos</a:t>
            </a:r>
            <a:r>
              <a:rPr lang="fi-FI" dirty="0"/>
              <a:t> and </a:t>
            </a:r>
            <a:r>
              <a:rPr lang="fi-FI" dirty="0" err="1"/>
              <a:t>start</a:t>
            </a:r>
            <a:r>
              <a:rPr lang="fi-FI" dirty="0"/>
              <a:t> </a:t>
            </a:r>
            <a:r>
              <a:rPr lang="fi-FI" dirty="0" err="1"/>
              <a:t>listening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Remember</a:t>
            </a:r>
            <a:r>
              <a:rPr lang="fi-FI" b="1" dirty="0"/>
              <a:t> to </a:t>
            </a:r>
            <a:r>
              <a:rPr lang="fi-FI" b="1" dirty="0" err="1"/>
              <a:t>say</a:t>
            </a:r>
            <a:r>
              <a:rPr lang="fi-FI" dirty="0"/>
              <a:t> hi </a:t>
            </a:r>
            <a:r>
              <a:rPr lang="fi-FI" dirty="0" err="1"/>
              <a:t>from</a:t>
            </a:r>
            <a:r>
              <a:rPr lang="fi-FI" dirty="0"/>
              <a:t> me!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remember</a:t>
            </a:r>
            <a:r>
              <a:rPr lang="fi-FI" b="1" dirty="0"/>
              <a:t> </a:t>
            </a:r>
            <a:r>
              <a:rPr lang="fi-FI" b="1" dirty="0" err="1"/>
              <a:t>saying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Joillakin verbeillä merkitys muuttuu.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mm. </a:t>
            </a:r>
            <a:r>
              <a:rPr lang="fi-FI" b="1" dirty="0">
                <a:solidFill>
                  <a:schemeClr val="bg2"/>
                </a:solidFill>
              </a:rPr>
              <a:t>stop, </a:t>
            </a:r>
            <a:r>
              <a:rPr lang="fi-FI" b="1" dirty="0" err="1">
                <a:solidFill>
                  <a:schemeClr val="bg2"/>
                </a:solidFill>
              </a:rPr>
              <a:t>remember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forget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try</a:t>
            </a:r>
            <a:r>
              <a:rPr lang="fi-FI" b="1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regret</a:t>
            </a:r>
            <a:r>
              <a:rPr lang="fi-FI" b="1" dirty="0">
                <a:solidFill>
                  <a:schemeClr val="bg2"/>
                </a:solidFill>
              </a:rPr>
              <a:t>, go on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0b99760259_0_3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 </a:t>
            </a:r>
            <a:endParaRPr/>
          </a:p>
        </p:txBody>
      </p:sp>
      <p:sp>
        <p:nvSpPr>
          <p:cNvPr id="151" name="Google Shape;151;g10b99760259_0_3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2" name="Google Shape;152;g10b99760259_0_3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153" name="Google Shape;153;g10b99760259_0_3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Tätien luona vierailu voi olla vaarallista.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Visiting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aunts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dangerous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Vierailevat tädit voivat olla vaarallisia.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Visiting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aunts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dangerous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Huvittaako sinua mennä ulos kahville?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fancy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going</a:t>
            </a:r>
            <a:r>
              <a:rPr lang="fi-FI" dirty="0">
                <a:solidFill>
                  <a:schemeClr val="bg2"/>
                </a:solidFill>
              </a:rPr>
              <a:t> out for </a:t>
            </a:r>
            <a:r>
              <a:rPr lang="fi-FI" dirty="0" err="1">
                <a:solidFill>
                  <a:schemeClr val="bg2"/>
                </a:solidFill>
              </a:rPr>
              <a:t>coffee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</a:t>
            </a:r>
            <a:r>
              <a:rPr lang="fi-FI" dirty="0" err="1"/>
              <a:t>Sue</a:t>
            </a:r>
            <a:r>
              <a:rPr lang="fi-FI" dirty="0"/>
              <a:t> ei voinut olla nauramatta meille.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Sue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couldn’t</a:t>
            </a:r>
            <a:r>
              <a:rPr lang="fi-FI" dirty="0">
                <a:solidFill>
                  <a:schemeClr val="bg2"/>
                </a:solidFill>
              </a:rPr>
              <a:t> help </a:t>
            </a:r>
            <a:r>
              <a:rPr lang="fi-FI" dirty="0" err="1">
                <a:solidFill>
                  <a:schemeClr val="bg2"/>
                </a:solidFill>
              </a:rPr>
              <a:t>laughing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couldn’t</a:t>
            </a:r>
            <a:r>
              <a:rPr lang="fi-FI" dirty="0">
                <a:solidFill>
                  <a:schemeClr val="bg2"/>
                </a:solidFill>
              </a:rPr>
              <a:t> help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laugh</a:t>
            </a:r>
            <a:r>
              <a:rPr lang="fi-FI" dirty="0">
                <a:solidFill>
                  <a:schemeClr val="bg2"/>
                </a:solidFill>
              </a:rPr>
              <a:t> at us.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661</Words>
  <Application>Microsoft Office PowerPoint</Application>
  <PresentationFormat>Mukautettu</PresentationFormat>
  <Paragraphs>109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Ing-muoto</vt:lpstr>
      <vt:lpstr>Translate the sentences. </vt:lpstr>
      <vt:lpstr>Ing-muodot</vt:lpstr>
      <vt:lpstr>Ing-muodon käyttö</vt:lpstr>
      <vt:lpstr>Ing-muodon käyttö</vt:lpstr>
      <vt:lpstr>Ing-muodon käyttö</vt:lpstr>
      <vt:lpstr>Infinitiivi tai ing-muoto</vt:lpstr>
      <vt:lpstr>Infinitiivi tai ing-muoto</vt:lpstr>
      <vt:lpstr>Practise. 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Ing-muoto</dc:title>
  <dc:creator>Väänänen Anna</dc:creator>
  <cp:lastModifiedBy>Mäkinen Alisa</cp:lastModifiedBy>
  <cp:revision>11</cp:revision>
  <dcterms:created xsi:type="dcterms:W3CDTF">2020-05-05T09:10:38Z</dcterms:created>
  <dcterms:modified xsi:type="dcterms:W3CDTF">2022-07-18T06:23:07Z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