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4" roundtripDataSignature="AMtx7mgaob1ezAYk9bIQ2+hLK15cy9PAh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akko Mäki" initials="" lastIdx="8" clrIdx="0"/>
  <p:cmAuthor id="1" name="Annukka Suonio" initials="" lastIdx="1" clrIdx="1"/>
  <p:cmAuthor id="2" name="Mölsä Salla" initials="MS" lastIdx="5" clrIdx="2">
    <p:extLst>
      <p:ext uri="{19B8F6BF-5375-455C-9EA6-DF929625EA0E}">
        <p15:presenceInfo xmlns:p15="http://schemas.microsoft.com/office/powerpoint/2012/main" userId="S::Salla.Molsa@otava.fi::11757758-abe0-48a4-a19b-63a9678b7c8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3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535574-182B-4731-82F4-F4DB1F1328B1}" v="39" dt="2022-06-14T07:51:49.4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1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itaniemi Siiri" userId="b613e59b-4dc0-4e7d-a5d7-ab492795c13c" providerId="ADAL" clId="{9E535574-182B-4731-82F4-F4DB1F1328B1}"/>
    <pc:docChg chg="modSld">
      <pc:chgData name="Seitaniemi Siiri" userId="b613e59b-4dc0-4e7d-a5d7-ab492795c13c" providerId="ADAL" clId="{9E535574-182B-4731-82F4-F4DB1F1328B1}" dt="2022-06-14T07:51:49.453" v="38"/>
      <pc:docMkLst>
        <pc:docMk/>
      </pc:docMkLst>
      <pc:sldChg chg="modAnim">
        <pc:chgData name="Seitaniemi Siiri" userId="b613e59b-4dc0-4e7d-a5d7-ab492795c13c" providerId="ADAL" clId="{9E535574-182B-4731-82F4-F4DB1F1328B1}" dt="2022-06-14T07:50:01.134" v="2"/>
        <pc:sldMkLst>
          <pc:docMk/>
          <pc:sldMk cId="0" sldId="257"/>
        </pc:sldMkLst>
      </pc:sldChg>
      <pc:sldChg chg="modAnim">
        <pc:chgData name="Seitaniemi Siiri" userId="b613e59b-4dc0-4e7d-a5d7-ab492795c13c" providerId="ADAL" clId="{9E535574-182B-4731-82F4-F4DB1F1328B1}" dt="2022-06-14T07:50:08.167" v="3"/>
        <pc:sldMkLst>
          <pc:docMk/>
          <pc:sldMk cId="0" sldId="258"/>
        </pc:sldMkLst>
      </pc:sldChg>
      <pc:sldChg chg="modAnim">
        <pc:chgData name="Seitaniemi Siiri" userId="b613e59b-4dc0-4e7d-a5d7-ab492795c13c" providerId="ADAL" clId="{9E535574-182B-4731-82F4-F4DB1F1328B1}" dt="2022-06-14T07:50:15.463" v="4"/>
        <pc:sldMkLst>
          <pc:docMk/>
          <pc:sldMk cId="0" sldId="260"/>
        </pc:sldMkLst>
      </pc:sldChg>
      <pc:sldChg chg="modAnim">
        <pc:chgData name="Seitaniemi Siiri" userId="b613e59b-4dc0-4e7d-a5d7-ab492795c13c" providerId="ADAL" clId="{9E535574-182B-4731-82F4-F4DB1F1328B1}" dt="2022-06-14T07:50:18.079" v="5"/>
        <pc:sldMkLst>
          <pc:docMk/>
          <pc:sldMk cId="0" sldId="261"/>
        </pc:sldMkLst>
      </pc:sldChg>
      <pc:sldChg chg="modAnim">
        <pc:chgData name="Seitaniemi Siiri" userId="b613e59b-4dc0-4e7d-a5d7-ab492795c13c" providerId="ADAL" clId="{9E535574-182B-4731-82F4-F4DB1F1328B1}" dt="2022-06-14T07:50:20.796" v="6"/>
        <pc:sldMkLst>
          <pc:docMk/>
          <pc:sldMk cId="0" sldId="262"/>
        </pc:sldMkLst>
      </pc:sldChg>
      <pc:sldChg chg="modAnim">
        <pc:chgData name="Seitaniemi Siiri" userId="b613e59b-4dc0-4e7d-a5d7-ab492795c13c" providerId="ADAL" clId="{9E535574-182B-4731-82F4-F4DB1F1328B1}" dt="2022-06-14T07:50:23.008" v="7"/>
        <pc:sldMkLst>
          <pc:docMk/>
          <pc:sldMk cId="0" sldId="263"/>
        </pc:sldMkLst>
      </pc:sldChg>
      <pc:sldChg chg="modSp modAnim">
        <pc:chgData name="Seitaniemi Siiri" userId="b613e59b-4dc0-4e7d-a5d7-ab492795c13c" providerId="ADAL" clId="{9E535574-182B-4731-82F4-F4DB1F1328B1}" dt="2022-06-14T07:50:25.247" v="8"/>
        <pc:sldMkLst>
          <pc:docMk/>
          <pc:sldMk cId="0" sldId="264"/>
        </pc:sldMkLst>
        <pc:spChg chg="mod">
          <ac:chgData name="Seitaniemi Siiri" userId="b613e59b-4dc0-4e7d-a5d7-ab492795c13c" providerId="ADAL" clId="{9E535574-182B-4731-82F4-F4DB1F1328B1}" dt="2022-06-14T07:49:42.920" v="0" actId="6549"/>
          <ac:spMkLst>
            <pc:docMk/>
            <pc:sldMk cId="0" sldId="264"/>
            <ac:spMk id="155" creationId="{00000000-0000-0000-0000-000000000000}"/>
          </ac:spMkLst>
        </pc:spChg>
      </pc:sldChg>
      <pc:sldChg chg="modAnim">
        <pc:chgData name="Seitaniemi Siiri" userId="b613e59b-4dc0-4e7d-a5d7-ab492795c13c" providerId="ADAL" clId="{9E535574-182B-4731-82F4-F4DB1F1328B1}" dt="2022-06-14T07:50:27.043" v="9"/>
        <pc:sldMkLst>
          <pc:docMk/>
          <pc:sldMk cId="0" sldId="265"/>
        </pc:sldMkLst>
      </pc:sldChg>
      <pc:sldChg chg="modAnim">
        <pc:chgData name="Seitaniemi Siiri" userId="b613e59b-4dc0-4e7d-a5d7-ab492795c13c" providerId="ADAL" clId="{9E535574-182B-4731-82F4-F4DB1F1328B1}" dt="2022-06-14T07:50:29.324" v="10"/>
        <pc:sldMkLst>
          <pc:docMk/>
          <pc:sldMk cId="0" sldId="266"/>
        </pc:sldMkLst>
      </pc:sldChg>
      <pc:sldChg chg="modAnim">
        <pc:chgData name="Seitaniemi Siiri" userId="b613e59b-4dc0-4e7d-a5d7-ab492795c13c" providerId="ADAL" clId="{9E535574-182B-4731-82F4-F4DB1F1328B1}" dt="2022-06-14T07:51:36.430" v="33"/>
        <pc:sldMkLst>
          <pc:docMk/>
          <pc:sldMk cId="0" sldId="267"/>
        </pc:sldMkLst>
      </pc:sldChg>
      <pc:sldChg chg="modAnim">
        <pc:chgData name="Seitaniemi Siiri" userId="b613e59b-4dc0-4e7d-a5d7-ab492795c13c" providerId="ADAL" clId="{9E535574-182B-4731-82F4-F4DB1F1328B1}" dt="2022-06-14T07:51:39.398" v="34"/>
        <pc:sldMkLst>
          <pc:docMk/>
          <pc:sldMk cId="0" sldId="269"/>
        </pc:sldMkLst>
      </pc:sldChg>
      <pc:sldChg chg="modAnim">
        <pc:chgData name="Seitaniemi Siiri" userId="b613e59b-4dc0-4e7d-a5d7-ab492795c13c" providerId="ADAL" clId="{9E535574-182B-4731-82F4-F4DB1F1328B1}" dt="2022-06-14T07:51:41.961" v="35"/>
        <pc:sldMkLst>
          <pc:docMk/>
          <pc:sldMk cId="0" sldId="270"/>
        </pc:sldMkLst>
      </pc:sldChg>
      <pc:sldChg chg="modAnim">
        <pc:chgData name="Seitaniemi Siiri" userId="b613e59b-4dc0-4e7d-a5d7-ab492795c13c" providerId="ADAL" clId="{9E535574-182B-4731-82F4-F4DB1F1328B1}" dt="2022-06-14T07:51:43.726" v="36"/>
        <pc:sldMkLst>
          <pc:docMk/>
          <pc:sldMk cId="0" sldId="271"/>
        </pc:sldMkLst>
      </pc:sldChg>
      <pc:sldChg chg="modAnim">
        <pc:chgData name="Seitaniemi Siiri" userId="b613e59b-4dc0-4e7d-a5d7-ab492795c13c" providerId="ADAL" clId="{9E535574-182B-4731-82F4-F4DB1F1328B1}" dt="2022-06-14T07:51:45.931" v="37"/>
        <pc:sldMkLst>
          <pc:docMk/>
          <pc:sldMk cId="0" sldId="272"/>
        </pc:sldMkLst>
      </pc:sldChg>
      <pc:sldChg chg="modAnim">
        <pc:chgData name="Seitaniemi Siiri" userId="b613e59b-4dc0-4e7d-a5d7-ab492795c13c" providerId="ADAL" clId="{9E535574-182B-4731-82F4-F4DB1F1328B1}" dt="2022-06-14T07:51:49.453" v="38"/>
        <pc:sldMkLst>
          <pc:docMk/>
          <pc:sldMk cId="0" sldId="273"/>
        </pc:sldMkLst>
      </pc:sldChg>
    </pc:docChg>
  </pc:docChgLst>
  <pc:docChgLst>
    <pc:chgData name="Mölsä Salla" userId="11757758-abe0-48a4-a19b-63a9678b7c89" providerId="ADAL" clId="{B122C653-4B5A-4C6D-8811-DEB9D7082F25}"/>
    <pc:docChg chg="undo custSel modSld">
      <pc:chgData name="Mölsä Salla" userId="11757758-abe0-48a4-a19b-63a9678b7c89" providerId="ADAL" clId="{B122C653-4B5A-4C6D-8811-DEB9D7082F25}" dt="2022-03-31T19:10:16.932" v="52"/>
      <pc:docMkLst>
        <pc:docMk/>
      </pc:docMkLst>
      <pc:sldChg chg="modSp">
        <pc:chgData name="Mölsä Salla" userId="11757758-abe0-48a4-a19b-63a9678b7c89" providerId="ADAL" clId="{B122C653-4B5A-4C6D-8811-DEB9D7082F25}" dt="2022-03-31T15:12:45.810" v="5" actId="5793"/>
        <pc:sldMkLst>
          <pc:docMk/>
          <pc:sldMk cId="0" sldId="257"/>
        </pc:sldMkLst>
        <pc:spChg chg="mod">
          <ac:chgData name="Mölsä Salla" userId="11757758-abe0-48a4-a19b-63a9678b7c89" providerId="ADAL" clId="{B122C653-4B5A-4C6D-8811-DEB9D7082F25}" dt="2022-03-31T15:12:45.810" v="5" actId="5793"/>
          <ac:spMkLst>
            <pc:docMk/>
            <pc:sldMk cId="0" sldId="257"/>
            <ac:spMk id="95" creationId="{00000000-0000-0000-0000-000000000000}"/>
          </ac:spMkLst>
        </pc:spChg>
      </pc:sldChg>
      <pc:sldChg chg="modSp mod delCm">
        <pc:chgData name="Mölsä Salla" userId="11757758-abe0-48a4-a19b-63a9678b7c89" providerId="ADAL" clId="{B122C653-4B5A-4C6D-8811-DEB9D7082F25}" dt="2022-03-31T15:13:40.374" v="11" actId="20577"/>
        <pc:sldMkLst>
          <pc:docMk/>
          <pc:sldMk cId="0" sldId="258"/>
        </pc:sldMkLst>
        <pc:spChg chg="mod">
          <ac:chgData name="Mölsä Salla" userId="11757758-abe0-48a4-a19b-63a9678b7c89" providerId="ADAL" clId="{B122C653-4B5A-4C6D-8811-DEB9D7082F25}" dt="2022-03-31T15:13:40.374" v="11" actId="20577"/>
          <ac:spMkLst>
            <pc:docMk/>
            <pc:sldMk cId="0" sldId="258"/>
            <ac:spMk id="102" creationId="{00000000-0000-0000-0000-000000000000}"/>
          </ac:spMkLst>
        </pc:spChg>
      </pc:sldChg>
      <pc:sldChg chg="modSp mod delCm">
        <pc:chgData name="Mölsä Salla" userId="11757758-abe0-48a4-a19b-63a9678b7c89" providerId="ADAL" clId="{B122C653-4B5A-4C6D-8811-DEB9D7082F25}" dt="2022-03-31T15:14:36.027" v="20" actId="1036"/>
        <pc:sldMkLst>
          <pc:docMk/>
          <pc:sldMk cId="0" sldId="259"/>
        </pc:sldMkLst>
        <pc:spChg chg="mod">
          <ac:chgData name="Mölsä Salla" userId="11757758-abe0-48a4-a19b-63a9678b7c89" providerId="ADAL" clId="{B122C653-4B5A-4C6D-8811-DEB9D7082F25}" dt="2022-03-31T15:14:36.027" v="20" actId="1036"/>
          <ac:spMkLst>
            <pc:docMk/>
            <pc:sldMk cId="0" sldId="259"/>
            <ac:spMk id="115" creationId="{00000000-0000-0000-0000-000000000000}"/>
          </ac:spMkLst>
        </pc:spChg>
      </pc:sldChg>
      <pc:sldChg chg="modSp addCm modCm">
        <pc:chgData name="Mölsä Salla" userId="11757758-abe0-48a4-a19b-63a9678b7c89" providerId="ADAL" clId="{B122C653-4B5A-4C6D-8811-DEB9D7082F25}" dt="2022-03-31T15:18:55.145" v="29"/>
        <pc:sldMkLst>
          <pc:docMk/>
          <pc:sldMk cId="0" sldId="260"/>
        </pc:sldMkLst>
        <pc:spChg chg="mod">
          <ac:chgData name="Mölsä Salla" userId="11757758-abe0-48a4-a19b-63a9678b7c89" providerId="ADAL" clId="{B122C653-4B5A-4C6D-8811-DEB9D7082F25}" dt="2022-03-31T15:18:38.580" v="27" actId="13926"/>
          <ac:spMkLst>
            <pc:docMk/>
            <pc:sldMk cId="0" sldId="260"/>
            <ac:spMk id="123" creationId="{00000000-0000-0000-0000-000000000000}"/>
          </ac:spMkLst>
        </pc:spChg>
      </pc:sldChg>
      <pc:sldChg chg="modSp addCm modCm">
        <pc:chgData name="Mölsä Salla" userId="11757758-abe0-48a4-a19b-63a9678b7c89" providerId="ADAL" clId="{B122C653-4B5A-4C6D-8811-DEB9D7082F25}" dt="2022-03-31T15:16:31.534" v="23"/>
        <pc:sldMkLst>
          <pc:docMk/>
          <pc:sldMk cId="0" sldId="261"/>
        </pc:sldMkLst>
        <pc:spChg chg="mod">
          <ac:chgData name="Mölsä Salla" userId="11757758-abe0-48a4-a19b-63a9678b7c89" providerId="ADAL" clId="{B122C653-4B5A-4C6D-8811-DEB9D7082F25}" dt="2022-03-31T15:16:24.208" v="21" actId="13926"/>
          <ac:spMkLst>
            <pc:docMk/>
            <pc:sldMk cId="0" sldId="261"/>
            <ac:spMk id="131" creationId="{00000000-0000-0000-0000-000000000000}"/>
          </ac:spMkLst>
        </pc:spChg>
      </pc:sldChg>
      <pc:sldChg chg="modSp modAnim">
        <pc:chgData name="Mölsä Salla" userId="11757758-abe0-48a4-a19b-63a9678b7c89" providerId="ADAL" clId="{B122C653-4B5A-4C6D-8811-DEB9D7082F25}" dt="2022-03-31T15:21:24.021" v="37" actId="114"/>
        <pc:sldMkLst>
          <pc:docMk/>
          <pc:sldMk cId="0" sldId="262"/>
        </pc:sldMkLst>
        <pc:spChg chg="mod">
          <ac:chgData name="Mölsä Salla" userId="11757758-abe0-48a4-a19b-63a9678b7c89" providerId="ADAL" clId="{B122C653-4B5A-4C6D-8811-DEB9D7082F25}" dt="2022-03-31T15:21:24.021" v="37" actId="114"/>
          <ac:spMkLst>
            <pc:docMk/>
            <pc:sldMk cId="0" sldId="262"/>
            <ac:spMk id="139" creationId="{00000000-0000-0000-0000-000000000000}"/>
          </ac:spMkLst>
        </pc:spChg>
      </pc:sldChg>
      <pc:sldChg chg="modSp">
        <pc:chgData name="Mölsä Salla" userId="11757758-abe0-48a4-a19b-63a9678b7c89" providerId="ADAL" clId="{B122C653-4B5A-4C6D-8811-DEB9D7082F25}" dt="2022-03-31T15:20:57.678" v="35" actId="114"/>
        <pc:sldMkLst>
          <pc:docMk/>
          <pc:sldMk cId="0" sldId="264"/>
        </pc:sldMkLst>
        <pc:spChg chg="mod">
          <ac:chgData name="Mölsä Salla" userId="11757758-abe0-48a4-a19b-63a9678b7c89" providerId="ADAL" clId="{B122C653-4B5A-4C6D-8811-DEB9D7082F25}" dt="2022-03-31T15:20:57.678" v="35" actId="114"/>
          <ac:spMkLst>
            <pc:docMk/>
            <pc:sldMk cId="0" sldId="264"/>
            <ac:spMk id="155" creationId="{00000000-0000-0000-0000-000000000000}"/>
          </ac:spMkLst>
        </pc:spChg>
      </pc:sldChg>
      <pc:sldChg chg="modSp mod addCm modCm">
        <pc:chgData name="Mölsä Salla" userId="11757758-abe0-48a4-a19b-63a9678b7c89" providerId="ADAL" clId="{B122C653-4B5A-4C6D-8811-DEB9D7082F25}" dt="2022-03-31T15:22:42.955" v="40"/>
        <pc:sldMkLst>
          <pc:docMk/>
          <pc:sldMk cId="0" sldId="265"/>
        </pc:sldMkLst>
        <pc:spChg chg="mod">
          <ac:chgData name="Mölsä Salla" userId="11757758-abe0-48a4-a19b-63a9678b7c89" providerId="ADAL" clId="{B122C653-4B5A-4C6D-8811-DEB9D7082F25}" dt="2022-03-31T15:19:09.719" v="30" actId="13926"/>
          <ac:spMkLst>
            <pc:docMk/>
            <pc:sldMk cId="0" sldId="265"/>
            <ac:spMk id="160" creationId="{00000000-0000-0000-0000-000000000000}"/>
          </ac:spMkLst>
        </pc:spChg>
        <pc:spChg chg="mod">
          <ac:chgData name="Mölsä Salla" userId="11757758-abe0-48a4-a19b-63a9678b7c89" providerId="ADAL" clId="{B122C653-4B5A-4C6D-8811-DEB9D7082F25}" dt="2022-03-31T15:21:49.877" v="38" actId="13926"/>
          <ac:spMkLst>
            <pc:docMk/>
            <pc:sldMk cId="0" sldId="265"/>
            <ac:spMk id="163" creationId="{00000000-0000-0000-0000-000000000000}"/>
          </ac:spMkLst>
        </pc:spChg>
      </pc:sldChg>
      <pc:sldChg chg="modSp mod addCm modCm">
        <pc:chgData name="Mölsä Salla" userId="11757758-abe0-48a4-a19b-63a9678b7c89" providerId="ADAL" clId="{B122C653-4B5A-4C6D-8811-DEB9D7082F25}" dt="2022-03-31T15:22:53.485" v="41" actId="114"/>
        <pc:sldMkLst>
          <pc:docMk/>
          <pc:sldMk cId="0" sldId="266"/>
        </pc:sldMkLst>
        <pc:spChg chg="mod">
          <ac:chgData name="Mölsä Salla" userId="11757758-abe0-48a4-a19b-63a9678b7c89" providerId="ADAL" clId="{B122C653-4B5A-4C6D-8811-DEB9D7082F25}" dt="2022-03-31T15:18:10.674" v="24" actId="13926"/>
          <ac:spMkLst>
            <pc:docMk/>
            <pc:sldMk cId="0" sldId="266"/>
            <ac:spMk id="168" creationId="{00000000-0000-0000-0000-000000000000}"/>
          </ac:spMkLst>
        </pc:spChg>
        <pc:spChg chg="mod">
          <ac:chgData name="Mölsä Salla" userId="11757758-abe0-48a4-a19b-63a9678b7c89" providerId="ADAL" clId="{B122C653-4B5A-4C6D-8811-DEB9D7082F25}" dt="2022-03-31T15:22:53.485" v="41" actId="114"/>
          <ac:spMkLst>
            <pc:docMk/>
            <pc:sldMk cId="0" sldId="266"/>
            <ac:spMk id="171" creationId="{00000000-0000-0000-0000-000000000000}"/>
          </ac:spMkLst>
        </pc:spChg>
      </pc:sldChg>
      <pc:sldChg chg="delCm">
        <pc:chgData name="Mölsä Salla" userId="11757758-abe0-48a4-a19b-63a9678b7c89" providerId="ADAL" clId="{B122C653-4B5A-4C6D-8811-DEB9D7082F25}" dt="2022-03-31T14:56:18.901" v="2" actId="1592"/>
        <pc:sldMkLst>
          <pc:docMk/>
          <pc:sldMk cId="0" sldId="267"/>
        </pc:sldMkLst>
      </pc:sldChg>
      <pc:sldChg chg="modSp">
        <pc:chgData name="Mölsä Salla" userId="11757758-abe0-48a4-a19b-63a9678b7c89" providerId="ADAL" clId="{B122C653-4B5A-4C6D-8811-DEB9D7082F25}" dt="2022-03-31T15:24:08.883" v="42" actId="113"/>
        <pc:sldMkLst>
          <pc:docMk/>
          <pc:sldMk cId="0" sldId="269"/>
        </pc:sldMkLst>
        <pc:spChg chg="mod">
          <ac:chgData name="Mölsä Salla" userId="11757758-abe0-48a4-a19b-63a9678b7c89" providerId="ADAL" clId="{B122C653-4B5A-4C6D-8811-DEB9D7082F25}" dt="2022-03-31T15:24:08.883" v="42" actId="113"/>
          <ac:spMkLst>
            <pc:docMk/>
            <pc:sldMk cId="0" sldId="269"/>
            <ac:spMk id="195" creationId="{00000000-0000-0000-0000-000000000000}"/>
          </ac:spMkLst>
        </pc:spChg>
      </pc:sldChg>
      <pc:sldChg chg="modSp">
        <pc:chgData name="Mölsä Salla" userId="11757758-abe0-48a4-a19b-63a9678b7c89" providerId="ADAL" clId="{B122C653-4B5A-4C6D-8811-DEB9D7082F25}" dt="2022-03-31T15:24:47.450" v="49" actId="20577"/>
        <pc:sldMkLst>
          <pc:docMk/>
          <pc:sldMk cId="0" sldId="270"/>
        </pc:sldMkLst>
        <pc:spChg chg="mod">
          <ac:chgData name="Mölsä Salla" userId="11757758-abe0-48a4-a19b-63a9678b7c89" providerId="ADAL" clId="{B122C653-4B5A-4C6D-8811-DEB9D7082F25}" dt="2022-03-31T15:24:47.450" v="49" actId="20577"/>
          <ac:spMkLst>
            <pc:docMk/>
            <pc:sldMk cId="0" sldId="270"/>
            <ac:spMk id="203" creationId="{00000000-0000-0000-0000-000000000000}"/>
          </ac:spMkLst>
        </pc:spChg>
      </pc:sldChg>
      <pc:sldChg chg="modSp addCm modCm">
        <pc:chgData name="Mölsä Salla" userId="11757758-abe0-48a4-a19b-63a9678b7c89" providerId="ADAL" clId="{B122C653-4B5A-4C6D-8811-DEB9D7082F25}" dt="2022-03-31T19:10:16.932" v="52"/>
        <pc:sldMkLst>
          <pc:docMk/>
          <pc:sldMk cId="0" sldId="272"/>
        </pc:sldMkLst>
        <pc:spChg chg="mod">
          <ac:chgData name="Mölsä Salla" userId="11757758-abe0-48a4-a19b-63a9678b7c89" providerId="ADAL" clId="{B122C653-4B5A-4C6D-8811-DEB9D7082F25}" dt="2022-03-31T19:10:03.980" v="50" actId="13926"/>
          <ac:spMkLst>
            <pc:docMk/>
            <pc:sldMk cId="0" sldId="272"/>
            <ac:spMk id="21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10b88a03514_0_5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8" name="Google Shape;158;g10b88a03514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10b88a03514_0_5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6" name="Google Shape;166;g10b88a03514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10b88a03514_0_6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4" name="Google Shape;174;g10b88a03514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10b88a03514_0_7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0" name="Google Shape;190;g10b88a03514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0b88a03514_0_8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8" name="Google Shape;198;g10b88a03514_0_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10b88a03514_0_7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6" name="Google Shape;206;g10b88a03514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10b88a03514_0_9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14" name="Google Shape;214;g10b88a03514_0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10b88a03514_0_10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22" name="Google Shape;222;g10b88a03514_0_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c48a9d634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gc48a9d634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b1764148f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gb1764148fc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" name="Google Shape;99;gb1764148fc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0b88a03514_0_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9" name="Google Shape;109;g10b88a03514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0b88a03514_0_1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8" name="Google Shape;118;g10b88a03514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10b88a03514_0_2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6" name="Google Shape;126;g10b88a03514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10b88a03514_0_3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4" name="Google Shape;134;g10b88a03514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10b88a03514_0_4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2" name="Google Shape;142;g10b88a03514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0b88a03514_0_3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0" name="Google Shape;150;g10b88a03514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31" name="Google Shape;31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2" name="Google Shape;32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3" name="Google Shape;33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Google Shape;42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63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/>
              <a:t>Infinitiivi</a:t>
            </a:r>
            <a:endParaRPr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5 Grammar</a:t>
            </a:r>
            <a:endParaRPr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10b88a03514_0_5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Paljas infinitiivi (ei </a:t>
            </a:r>
            <a:r>
              <a:rPr lang="fi-FI" b="1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to</a:t>
            </a:r>
            <a:r>
              <a:rPr lang="fi-FI" dirty="0"/>
              <a:t>-partikkelia)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endParaRPr dirty="0"/>
          </a:p>
        </p:txBody>
      </p:sp>
      <p:sp>
        <p:nvSpPr>
          <p:cNvPr id="161" name="Google Shape;161;g10b88a03514_0_5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  <p:sp>
        <p:nvSpPr>
          <p:cNvPr id="163" name="Google Shape;163;g10b88a03514_0_5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b="1" dirty="0" err="1"/>
              <a:t>saw</a:t>
            </a:r>
            <a:r>
              <a:rPr lang="fi-FI" b="1" dirty="0"/>
              <a:t> </a:t>
            </a:r>
            <a:r>
              <a:rPr lang="fi-FI" b="1" dirty="0" err="1"/>
              <a:t>him</a:t>
            </a:r>
            <a:r>
              <a:rPr lang="fi-FI" b="1" dirty="0"/>
              <a:t> </a:t>
            </a:r>
            <a:r>
              <a:rPr lang="fi-FI" b="1" dirty="0" err="1"/>
              <a:t>dance</a:t>
            </a:r>
            <a:r>
              <a:rPr lang="fi-FI" dirty="0"/>
              <a:t> </a:t>
            </a:r>
            <a:r>
              <a:rPr lang="fi-FI" dirty="0" err="1"/>
              <a:t>alone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can</a:t>
            </a:r>
            <a:r>
              <a:rPr lang="fi-FI" dirty="0"/>
              <a:t> </a:t>
            </a:r>
            <a:r>
              <a:rPr lang="fi-FI" b="1" dirty="0" err="1"/>
              <a:t>hear</a:t>
            </a:r>
            <a:r>
              <a:rPr lang="fi-FI" b="1" dirty="0"/>
              <a:t> us </a:t>
            </a:r>
            <a:r>
              <a:rPr lang="fi-FI" b="1" dirty="0" err="1"/>
              <a:t>whisper</a:t>
            </a:r>
            <a:r>
              <a:rPr lang="fi-FI" dirty="0"/>
              <a:t> to </a:t>
            </a:r>
            <a:r>
              <a:rPr lang="fi-FI" dirty="0" err="1"/>
              <a:t>each</a:t>
            </a:r>
            <a:r>
              <a:rPr lang="fi-FI" dirty="0"/>
              <a:t> </a:t>
            </a:r>
            <a:r>
              <a:rPr lang="fi-FI" dirty="0" err="1"/>
              <a:t>other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aistihavaintoverbit (</a:t>
            </a:r>
            <a:r>
              <a:rPr lang="fi-FI" dirty="0" err="1">
                <a:solidFill>
                  <a:schemeClr val="bg2"/>
                </a:solidFill>
              </a:rPr>
              <a:t>see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dirty="0" err="1">
                <a:solidFill>
                  <a:schemeClr val="bg2"/>
                </a:solidFill>
              </a:rPr>
              <a:t>watch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dirty="0" err="1">
                <a:solidFill>
                  <a:schemeClr val="bg2"/>
                </a:solidFill>
              </a:rPr>
              <a:t>hear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dirty="0" err="1">
                <a:solidFill>
                  <a:schemeClr val="bg2"/>
                </a:solidFill>
              </a:rPr>
              <a:t>feel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dirty="0" err="1">
                <a:solidFill>
                  <a:schemeClr val="bg2"/>
                </a:solidFill>
              </a:rPr>
              <a:t>notice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dirty="0" err="1">
                <a:solidFill>
                  <a:schemeClr val="bg2"/>
                </a:solidFill>
              </a:rPr>
              <a:t>observe</a:t>
            </a:r>
            <a:r>
              <a:rPr lang="fi-FI" dirty="0">
                <a:solidFill>
                  <a:schemeClr val="bg2"/>
                </a:solidFill>
              </a:rPr>
              <a:t> jne.)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myös </a:t>
            </a:r>
            <a:r>
              <a:rPr lang="fi-FI" b="1" dirty="0" err="1">
                <a:solidFill>
                  <a:schemeClr val="bg2"/>
                </a:solidFill>
              </a:rPr>
              <a:t>ing</a:t>
            </a:r>
            <a:r>
              <a:rPr lang="fi-FI" dirty="0">
                <a:solidFill>
                  <a:schemeClr val="bg2"/>
                </a:solidFill>
              </a:rPr>
              <a:t>-muoto on mahdollinen (</a:t>
            </a:r>
            <a:r>
              <a:rPr lang="fi-FI" i="1" dirty="0" err="1">
                <a:solidFill>
                  <a:schemeClr val="bg2"/>
                </a:solidFill>
              </a:rPr>
              <a:t>We</a:t>
            </a:r>
            <a:r>
              <a:rPr lang="fi-FI" i="1" dirty="0">
                <a:solidFill>
                  <a:schemeClr val="bg2"/>
                </a:solidFill>
              </a:rPr>
              <a:t> </a:t>
            </a:r>
            <a:r>
              <a:rPr lang="fi-FI" i="1" dirty="0" err="1">
                <a:solidFill>
                  <a:schemeClr val="bg2"/>
                </a:solidFill>
              </a:rPr>
              <a:t>saw</a:t>
            </a:r>
            <a:r>
              <a:rPr lang="fi-FI" i="1" dirty="0">
                <a:solidFill>
                  <a:schemeClr val="bg2"/>
                </a:solidFill>
              </a:rPr>
              <a:t> </a:t>
            </a:r>
            <a:r>
              <a:rPr lang="fi-FI" i="1" dirty="0" err="1">
                <a:solidFill>
                  <a:schemeClr val="bg2"/>
                </a:solidFill>
              </a:rPr>
              <a:t>him</a:t>
            </a:r>
            <a:r>
              <a:rPr lang="fi-FI" i="1" dirty="0">
                <a:solidFill>
                  <a:schemeClr val="bg2"/>
                </a:solidFill>
              </a:rPr>
              <a:t> </a:t>
            </a:r>
            <a:r>
              <a:rPr lang="fi-FI" i="1" dirty="0" err="1">
                <a:solidFill>
                  <a:schemeClr val="bg2"/>
                </a:solidFill>
              </a:rPr>
              <a:t>dancing</a:t>
            </a:r>
            <a:r>
              <a:rPr lang="fi-FI" i="1" dirty="0">
                <a:solidFill>
                  <a:schemeClr val="bg2"/>
                </a:solidFill>
              </a:rPr>
              <a:t> </a:t>
            </a:r>
            <a:r>
              <a:rPr lang="fi-FI" i="1" dirty="0" err="1">
                <a:solidFill>
                  <a:schemeClr val="bg2"/>
                </a:solidFill>
              </a:rPr>
              <a:t>alone</a:t>
            </a:r>
            <a:r>
              <a:rPr lang="fi-FI" dirty="0">
                <a:solidFill>
                  <a:schemeClr val="bg2"/>
                </a:solidFill>
              </a:rPr>
              <a:t>.)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passiivissa tulee </a:t>
            </a:r>
            <a:r>
              <a:rPr lang="fi-FI" b="1" dirty="0">
                <a:solidFill>
                  <a:schemeClr val="bg2"/>
                </a:solidFill>
              </a:rPr>
              <a:t>to</a:t>
            </a:r>
            <a:r>
              <a:rPr lang="fi-FI" dirty="0">
                <a:solidFill>
                  <a:schemeClr val="bg2"/>
                </a:solidFill>
              </a:rPr>
              <a:t>-partikkeli tai </a:t>
            </a:r>
            <a:r>
              <a:rPr lang="fi-FI" b="1" dirty="0" err="1">
                <a:solidFill>
                  <a:schemeClr val="bg2"/>
                </a:solidFill>
              </a:rPr>
              <a:t>ing</a:t>
            </a:r>
            <a:r>
              <a:rPr lang="fi-FI" dirty="0">
                <a:solidFill>
                  <a:schemeClr val="bg2"/>
                </a:solidFill>
              </a:rPr>
              <a:t>-muoto: </a:t>
            </a:r>
            <a:endParaRPr dirty="0">
              <a:solidFill>
                <a:schemeClr val="bg2"/>
              </a:solidFill>
            </a:endParaRPr>
          </a:p>
          <a:p>
            <a:pPr marL="914400" lvl="1" indent="-571500" algn="l" rtl="0">
              <a:spcBef>
                <a:spcPts val="0"/>
              </a:spcBef>
              <a:spcAft>
                <a:spcPts val="0"/>
              </a:spcAft>
              <a:buSzPts val="5400"/>
              <a:buChar char="○"/>
            </a:pPr>
            <a:r>
              <a:rPr lang="fi-FI" dirty="0"/>
              <a:t>He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seen</a:t>
            </a:r>
            <a:r>
              <a:rPr lang="fi-FI" dirty="0"/>
              <a:t> to </a:t>
            </a:r>
            <a:r>
              <a:rPr lang="fi-FI" dirty="0" err="1"/>
              <a:t>dance</a:t>
            </a:r>
            <a:r>
              <a:rPr lang="fi-FI" dirty="0"/>
              <a:t> </a:t>
            </a:r>
            <a:r>
              <a:rPr lang="fi-FI" dirty="0" err="1"/>
              <a:t>alone</a:t>
            </a:r>
            <a:r>
              <a:rPr lang="fi-FI" dirty="0"/>
              <a:t>.</a:t>
            </a:r>
            <a:endParaRPr dirty="0"/>
          </a:p>
          <a:p>
            <a:pPr marL="914400" lvl="1" indent="-571500" algn="l" rtl="0">
              <a:spcBef>
                <a:spcPts val="0"/>
              </a:spcBef>
              <a:spcAft>
                <a:spcPts val="0"/>
              </a:spcAft>
              <a:buSzPts val="5400"/>
              <a:buChar char="○"/>
            </a:pPr>
            <a:r>
              <a:rPr lang="fi-FI" dirty="0"/>
              <a:t>He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seen</a:t>
            </a:r>
            <a:r>
              <a:rPr lang="fi-FI" dirty="0"/>
              <a:t> </a:t>
            </a:r>
            <a:r>
              <a:rPr lang="fi-FI" dirty="0" err="1"/>
              <a:t>dancing</a:t>
            </a:r>
            <a:r>
              <a:rPr lang="fi-FI" dirty="0"/>
              <a:t> </a:t>
            </a:r>
            <a:r>
              <a:rPr lang="fi-FI" dirty="0" err="1"/>
              <a:t>alone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6" name="Google Shape;94;gc48a9d6347_0_0">
            <a:extLst>
              <a:ext uri="{FF2B5EF4-FFF2-40B4-BE49-F238E27FC236}">
                <a16:creationId xmlns:a16="http://schemas.microsoft.com/office/drawing/2014/main" id="{4A478293-EF9C-436E-8E10-FEB46E54D4FF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10b88a03514_0_5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Paljas infinitiivi (ei </a:t>
            </a:r>
            <a:r>
              <a:rPr lang="fi-FI" b="1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to</a:t>
            </a:r>
            <a:r>
              <a:rPr lang="fi-FI" dirty="0"/>
              <a:t>-partikkelia)</a:t>
            </a:r>
            <a:endParaRPr dirty="0"/>
          </a:p>
        </p:txBody>
      </p:sp>
      <p:sp>
        <p:nvSpPr>
          <p:cNvPr id="169" name="Google Shape;169;g10b88a03514_0_5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11</a:t>
            </a:fld>
            <a:endParaRPr/>
          </a:p>
        </p:txBody>
      </p:sp>
      <p:sp>
        <p:nvSpPr>
          <p:cNvPr id="171" name="Google Shape;171;g10b88a03514_0_51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Why</a:t>
            </a:r>
            <a:r>
              <a:rPr lang="fi-FI" b="1" dirty="0"/>
              <a:t> </a:t>
            </a:r>
            <a:r>
              <a:rPr lang="fi-FI" b="1" dirty="0" err="1"/>
              <a:t>bother</a:t>
            </a:r>
            <a:r>
              <a:rPr lang="fi-FI" dirty="0"/>
              <a:t>?</a:t>
            </a:r>
            <a:endParaRPr dirty="0"/>
          </a:p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Kysymyssana </a:t>
            </a:r>
            <a:r>
              <a:rPr lang="fi-FI" b="1" dirty="0" err="1">
                <a:solidFill>
                  <a:schemeClr val="bg2"/>
                </a:solidFill>
              </a:rPr>
              <a:t>why</a:t>
            </a:r>
            <a:endParaRPr b="1" dirty="0">
              <a:solidFill>
                <a:schemeClr val="bg2"/>
              </a:solidFill>
            </a:endParaRPr>
          </a:p>
          <a:p>
            <a:pPr marL="7048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Mutta muiden kysymyssanojen kanssa tulee </a:t>
            </a:r>
            <a:r>
              <a:rPr lang="fi-FI" b="1" dirty="0">
                <a:solidFill>
                  <a:schemeClr val="bg2"/>
                </a:solidFill>
              </a:rPr>
              <a:t>to </a:t>
            </a:r>
            <a:r>
              <a:rPr lang="fi-FI" dirty="0">
                <a:solidFill>
                  <a:schemeClr val="bg2"/>
                </a:solidFill>
              </a:rPr>
              <a:t>(</a:t>
            </a:r>
            <a:r>
              <a:rPr lang="fi-FI" i="1" dirty="0">
                <a:solidFill>
                  <a:schemeClr val="bg2"/>
                </a:solidFill>
              </a:rPr>
              <a:t>I </a:t>
            </a:r>
            <a:r>
              <a:rPr lang="fi-FI" i="1" dirty="0" err="1">
                <a:solidFill>
                  <a:schemeClr val="bg2"/>
                </a:solidFill>
              </a:rPr>
              <a:t>have</a:t>
            </a:r>
            <a:r>
              <a:rPr lang="fi-FI" i="1" dirty="0">
                <a:solidFill>
                  <a:schemeClr val="bg2"/>
                </a:solidFill>
              </a:rPr>
              <a:t> no idea </a:t>
            </a:r>
            <a:r>
              <a:rPr lang="fi-FI" i="1" dirty="0" err="1">
                <a:solidFill>
                  <a:schemeClr val="bg2"/>
                </a:solidFill>
              </a:rPr>
              <a:t>where</a:t>
            </a:r>
            <a:r>
              <a:rPr lang="fi-FI" i="1" dirty="0">
                <a:solidFill>
                  <a:schemeClr val="bg2"/>
                </a:solidFill>
              </a:rPr>
              <a:t> to go </a:t>
            </a:r>
            <a:r>
              <a:rPr lang="fi-FI" i="1" dirty="0" err="1">
                <a:solidFill>
                  <a:schemeClr val="bg2"/>
                </a:solidFill>
              </a:rPr>
              <a:t>or</a:t>
            </a:r>
            <a:r>
              <a:rPr lang="fi-FI" i="1" dirty="0">
                <a:solidFill>
                  <a:schemeClr val="bg2"/>
                </a:solidFill>
              </a:rPr>
              <a:t> </a:t>
            </a:r>
            <a:r>
              <a:rPr lang="fi-FI" i="1" dirty="0" err="1">
                <a:solidFill>
                  <a:schemeClr val="bg2"/>
                </a:solidFill>
              </a:rPr>
              <a:t>when</a:t>
            </a:r>
            <a:r>
              <a:rPr lang="fi-FI" i="1" dirty="0">
                <a:solidFill>
                  <a:schemeClr val="bg2"/>
                </a:solidFill>
              </a:rPr>
              <a:t> to </a:t>
            </a:r>
            <a:r>
              <a:rPr lang="fi-FI" i="1" dirty="0" err="1">
                <a:solidFill>
                  <a:schemeClr val="bg2"/>
                </a:solidFill>
              </a:rPr>
              <a:t>leave</a:t>
            </a:r>
            <a:r>
              <a:rPr lang="fi-FI" dirty="0">
                <a:solidFill>
                  <a:schemeClr val="bg2"/>
                </a:solidFill>
              </a:rPr>
              <a:t>.)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b="1" dirty="0" err="1"/>
              <a:t>had</a:t>
            </a:r>
            <a:r>
              <a:rPr lang="fi-FI" b="1" dirty="0"/>
              <a:t> </a:t>
            </a:r>
            <a:r>
              <a:rPr lang="fi-FI" b="1" dirty="0" err="1"/>
              <a:t>better</a:t>
            </a:r>
            <a:r>
              <a:rPr lang="fi-FI" b="1" dirty="0"/>
              <a:t> go</a:t>
            </a:r>
            <a:r>
              <a:rPr lang="fi-FI" dirty="0"/>
              <a:t> </a:t>
            </a:r>
            <a:r>
              <a:rPr lang="fi-FI" dirty="0" err="1"/>
              <a:t>now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Our</a:t>
            </a:r>
            <a:r>
              <a:rPr lang="fi-FI" dirty="0"/>
              <a:t> </a:t>
            </a:r>
            <a:r>
              <a:rPr lang="fi-FI" dirty="0" err="1"/>
              <a:t>dog</a:t>
            </a:r>
            <a:r>
              <a:rPr lang="fi-FI" dirty="0"/>
              <a:t> </a:t>
            </a:r>
            <a:r>
              <a:rPr lang="fi-FI" b="1" dirty="0" err="1"/>
              <a:t>does</a:t>
            </a:r>
            <a:r>
              <a:rPr lang="fi-FI" b="1" dirty="0"/>
              <a:t> </a:t>
            </a:r>
            <a:r>
              <a:rPr lang="fi-FI" b="1" dirty="0" err="1"/>
              <a:t>nothing</a:t>
            </a:r>
            <a:r>
              <a:rPr lang="fi-FI" b="1" dirty="0"/>
              <a:t> </a:t>
            </a:r>
            <a:r>
              <a:rPr lang="fi-FI" b="1" dirty="0" err="1"/>
              <a:t>but</a:t>
            </a:r>
            <a:r>
              <a:rPr lang="fi-FI" b="1" dirty="0"/>
              <a:t> </a:t>
            </a:r>
            <a:r>
              <a:rPr lang="fi-FI" b="1" dirty="0" err="1"/>
              <a:t>lie</a:t>
            </a:r>
            <a:r>
              <a:rPr lang="fi-FI" dirty="0"/>
              <a:t> on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sofa</a:t>
            </a:r>
            <a:r>
              <a:rPr lang="fi-FI" dirty="0"/>
              <a:t>. </a:t>
            </a:r>
            <a:endParaRPr dirty="0"/>
          </a:p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Sanonnat </a:t>
            </a:r>
            <a:r>
              <a:rPr lang="fi-FI" b="1" dirty="0" err="1">
                <a:solidFill>
                  <a:schemeClr val="bg2"/>
                </a:solidFill>
              </a:rPr>
              <a:t>had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better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do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nothing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but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>
                <a:solidFill>
                  <a:schemeClr val="bg2"/>
                </a:solidFill>
              </a:rPr>
              <a:t>‘d </a:t>
            </a:r>
            <a:r>
              <a:rPr lang="fi-FI" b="1" dirty="0" err="1">
                <a:solidFill>
                  <a:schemeClr val="bg2"/>
                </a:solidFill>
              </a:rPr>
              <a:t>rather</a:t>
            </a:r>
            <a:endParaRPr b="1" dirty="0">
              <a:solidFill>
                <a:schemeClr val="bg2"/>
              </a:solidFill>
            </a:endParaRPr>
          </a:p>
        </p:txBody>
      </p:sp>
      <p:sp>
        <p:nvSpPr>
          <p:cNvPr id="6" name="Google Shape;94;gc48a9d6347_0_0">
            <a:extLst>
              <a:ext uri="{FF2B5EF4-FFF2-40B4-BE49-F238E27FC236}">
                <a16:creationId xmlns:a16="http://schemas.microsoft.com/office/drawing/2014/main" id="{4CDAD1AC-85E7-4C0B-8BA1-A48FB6F2B794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0b88a03514_0_6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r>
              <a:rPr lang="fi-FI" dirty="0" err="1"/>
              <a:t>Where</a:t>
            </a:r>
            <a:r>
              <a:rPr lang="fi-FI" dirty="0"/>
              <a:t> </a:t>
            </a:r>
            <a:r>
              <a:rPr lang="fi-FI" dirty="0" err="1"/>
              <a:t>do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need</a:t>
            </a:r>
            <a:r>
              <a:rPr lang="fi-FI" dirty="0"/>
              <a:t> </a:t>
            </a:r>
            <a:r>
              <a:rPr lang="fi-FI" i="1" dirty="0"/>
              <a:t>to</a:t>
            </a:r>
            <a:r>
              <a:rPr lang="fi-FI" dirty="0"/>
              <a:t>?</a:t>
            </a:r>
            <a:endParaRPr dirty="0"/>
          </a:p>
        </p:txBody>
      </p:sp>
      <p:sp>
        <p:nvSpPr>
          <p:cNvPr id="177" name="Google Shape;177;g10b88a03514_0_6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12</a:t>
            </a:fld>
            <a:endParaRPr/>
          </a:p>
        </p:txBody>
      </p:sp>
      <p:sp>
        <p:nvSpPr>
          <p:cNvPr id="179" name="Google Shape;179;g10b88a03514_0_6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609600" algn="l" rtl="0"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She</a:t>
            </a:r>
            <a:r>
              <a:rPr lang="fi-FI" dirty="0"/>
              <a:t> </a:t>
            </a:r>
            <a:r>
              <a:rPr lang="fi-FI" dirty="0" err="1"/>
              <a:t>must</a:t>
            </a:r>
            <a:r>
              <a:rPr lang="fi-FI" dirty="0"/>
              <a:t> ___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known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we’d</a:t>
            </a:r>
            <a:r>
              <a:rPr lang="fi-FI" dirty="0"/>
              <a:t> ___ </a:t>
            </a:r>
            <a:r>
              <a:rPr lang="fi-FI" dirty="0" err="1"/>
              <a:t>make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 ___ </a:t>
            </a:r>
            <a:r>
              <a:rPr lang="fi-FI" dirty="0" err="1"/>
              <a:t>regret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words</a:t>
            </a:r>
            <a:r>
              <a:rPr lang="fi-FI" dirty="0"/>
              <a:t>. </a:t>
            </a:r>
            <a:r>
              <a:rPr lang="fi-FI" dirty="0" err="1"/>
              <a:t>It’s</a:t>
            </a:r>
            <a:r>
              <a:rPr lang="fi-FI" dirty="0"/>
              <a:t> </a:t>
            </a:r>
            <a:r>
              <a:rPr lang="fi-FI" dirty="0" err="1"/>
              <a:t>hard</a:t>
            </a:r>
            <a:r>
              <a:rPr lang="fi-FI" dirty="0"/>
              <a:t> ___ </a:t>
            </a:r>
            <a:r>
              <a:rPr lang="fi-FI" dirty="0" err="1"/>
              <a:t>think</a:t>
            </a:r>
            <a:r>
              <a:rPr lang="fi-FI" dirty="0"/>
              <a:t> </a:t>
            </a:r>
            <a:r>
              <a:rPr lang="fi-FI" dirty="0" err="1"/>
              <a:t>otherwise</a:t>
            </a:r>
            <a:r>
              <a:rPr lang="fi-FI" dirty="0"/>
              <a:t>.</a:t>
            </a:r>
            <a:endParaRPr dirty="0"/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 err="1"/>
              <a:t>Let</a:t>
            </a:r>
            <a:r>
              <a:rPr lang="fi-FI" dirty="0"/>
              <a:t> me ___ </a:t>
            </a:r>
            <a:r>
              <a:rPr lang="fi-FI" dirty="0" err="1"/>
              <a:t>tell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this</a:t>
            </a:r>
            <a:r>
              <a:rPr lang="fi-FI" dirty="0"/>
              <a:t>: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no </a:t>
            </a:r>
            <a:r>
              <a:rPr lang="fi-FI" dirty="0" err="1"/>
              <a:t>reason</a:t>
            </a:r>
            <a:r>
              <a:rPr lang="fi-FI" dirty="0"/>
              <a:t> ___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afraid</a:t>
            </a:r>
            <a:r>
              <a:rPr lang="fi-FI" dirty="0"/>
              <a:t>. </a:t>
            </a:r>
            <a:endParaRPr dirty="0"/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/>
              <a:t>I </a:t>
            </a:r>
            <a:r>
              <a:rPr lang="fi-FI" dirty="0" err="1"/>
              <a:t>couldn’t</a:t>
            </a:r>
            <a:r>
              <a:rPr lang="fi-FI" dirty="0"/>
              <a:t> </a:t>
            </a:r>
            <a:r>
              <a:rPr lang="fi-FI" dirty="0" err="1"/>
              <a:t>see</a:t>
            </a:r>
            <a:r>
              <a:rPr lang="fi-FI" dirty="0"/>
              <a:t> </a:t>
            </a:r>
            <a:r>
              <a:rPr lang="fi-FI" dirty="0" err="1"/>
              <a:t>anybody</a:t>
            </a:r>
            <a:r>
              <a:rPr lang="fi-FI" dirty="0"/>
              <a:t> ___ </a:t>
            </a:r>
            <a:r>
              <a:rPr lang="fi-FI" dirty="0" err="1"/>
              <a:t>walk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neighbourhood</a:t>
            </a:r>
            <a:r>
              <a:rPr lang="fi-FI" dirty="0"/>
              <a:t>. </a:t>
            </a:r>
            <a:endParaRPr dirty="0"/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 err="1"/>
              <a:t>So</a:t>
            </a:r>
            <a:r>
              <a:rPr lang="fi-FI" dirty="0"/>
              <a:t> </a:t>
            </a:r>
            <a:r>
              <a:rPr lang="fi-FI" dirty="0" err="1"/>
              <a:t>there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nobody</a:t>
            </a:r>
            <a:r>
              <a:rPr lang="fi-FI" dirty="0"/>
              <a:t> ___ help me.</a:t>
            </a:r>
            <a:endParaRPr dirty="0"/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/>
              <a:t>I </a:t>
            </a:r>
            <a:r>
              <a:rPr lang="fi-FI" dirty="0" err="1"/>
              <a:t>didn’t</a:t>
            </a:r>
            <a:r>
              <a:rPr lang="fi-FI" dirty="0"/>
              <a:t> </a:t>
            </a:r>
            <a:r>
              <a:rPr lang="fi-FI" dirty="0" err="1"/>
              <a:t>know</a:t>
            </a:r>
            <a:r>
              <a:rPr lang="fi-FI" dirty="0"/>
              <a:t> </a:t>
            </a:r>
            <a:r>
              <a:rPr lang="fi-FI" dirty="0" err="1"/>
              <a:t>what</a:t>
            </a:r>
            <a:r>
              <a:rPr lang="fi-FI" dirty="0"/>
              <a:t> ___ </a:t>
            </a:r>
            <a:r>
              <a:rPr lang="fi-FI" dirty="0" err="1"/>
              <a:t>do</a:t>
            </a:r>
            <a:r>
              <a:rPr lang="fi-FI" dirty="0"/>
              <a:t>, </a:t>
            </a:r>
            <a:r>
              <a:rPr lang="fi-FI" dirty="0" err="1"/>
              <a:t>where</a:t>
            </a:r>
            <a:r>
              <a:rPr lang="fi-FI" dirty="0"/>
              <a:t> ___ go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why</a:t>
            </a:r>
            <a:r>
              <a:rPr lang="fi-FI" dirty="0"/>
              <a:t> ___ </a:t>
            </a:r>
            <a:r>
              <a:rPr lang="fi-FI" dirty="0" err="1"/>
              <a:t>do</a:t>
            </a:r>
            <a:r>
              <a:rPr lang="fi-FI" dirty="0"/>
              <a:t> it at all. </a:t>
            </a:r>
            <a:endParaRPr dirty="0"/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 err="1"/>
              <a:t>I’d</a:t>
            </a:r>
            <a:r>
              <a:rPr lang="fi-FI" dirty="0"/>
              <a:t> </a:t>
            </a:r>
            <a:r>
              <a:rPr lang="fi-FI" dirty="0" err="1"/>
              <a:t>better</a:t>
            </a:r>
            <a:r>
              <a:rPr lang="fi-FI" dirty="0"/>
              <a:t> ___ </a:t>
            </a:r>
            <a:r>
              <a:rPr lang="fi-FI" dirty="0" err="1"/>
              <a:t>do</a:t>
            </a:r>
            <a:r>
              <a:rPr lang="fi-FI" dirty="0"/>
              <a:t> </a:t>
            </a:r>
            <a:r>
              <a:rPr lang="fi-FI" dirty="0" err="1"/>
              <a:t>something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it </a:t>
            </a:r>
            <a:r>
              <a:rPr lang="fi-FI" dirty="0" err="1"/>
              <a:t>but</a:t>
            </a:r>
            <a:r>
              <a:rPr lang="fi-FI" dirty="0"/>
              <a:t> I </a:t>
            </a:r>
            <a:r>
              <a:rPr lang="fi-FI" dirty="0" err="1"/>
              <a:t>ought</a:t>
            </a:r>
            <a:r>
              <a:rPr lang="fi-FI" dirty="0"/>
              <a:t> ___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somebody</a:t>
            </a:r>
            <a:r>
              <a:rPr lang="fi-FI" dirty="0"/>
              <a:t> ___ </a:t>
            </a:r>
            <a:r>
              <a:rPr lang="fi-FI" dirty="0" err="1"/>
              <a:t>take</a:t>
            </a:r>
            <a:r>
              <a:rPr lang="fi-FI" dirty="0"/>
              <a:t> a look at it </a:t>
            </a:r>
            <a:r>
              <a:rPr lang="fi-FI" dirty="0" err="1"/>
              <a:t>first</a:t>
            </a:r>
            <a:r>
              <a:rPr lang="fi-FI" dirty="0"/>
              <a:t>. </a:t>
            </a:r>
            <a:endParaRPr dirty="0"/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/>
              <a:t>I </a:t>
            </a:r>
            <a:r>
              <a:rPr lang="fi-FI" dirty="0" err="1"/>
              <a:t>hope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won’t</a:t>
            </a:r>
            <a:r>
              <a:rPr lang="fi-FI" dirty="0"/>
              <a:t> ___ </a:t>
            </a:r>
            <a:r>
              <a:rPr lang="fi-FI" dirty="0" err="1"/>
              <a:t>be</a:t>
            </a:r>
            <a:r>
              <a:rPr lang="fi-FI" dirty="0"/>
              <a:t> made ___ </a:t>
            </a:r>
            <a:r>
              <a:rPr lang="fi-FI" dirty="0" err="1"/>
              <a:t>say</a:t>
            </a:r>
            <a:r>
              <a:rPr lang="fi-FI" dirty="0"/>
              <a:t> </a:t>
            </a:r>
            <a:r>
              <a:rPr lang="fi-FI" dirty="0" err="1"/>
              <a:t>anything</a:t>
            </a:r>
            <a:r>
              <a:rPr lang="fi-FI" dirty="0"/>
              <a:t> </a:t>
            </a:r>
            <a:r>
              <a:rPr lang="fi-FI" dirty="0" err="1"/>
              <a:t>incriminating</a:t>
            </a:r>
            <a:r>
              <a:rPr lang="fi-FI" dirty="0"/>
              <a:t> </a:t>
            </a:r>
            <a:r>
              <a:rPr lang="fi-FI" dirty="0" err="1"/>
              <a:t>if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been</a:t>
            </a:r>
            <a:r>
              <a:rPr lang="fi-FI" dirty="0"/>
              <a:t> </a:t>
            </a:r>
            <a:r>
              <a:rPr lang="fi-FI" dirty="0" err="1"/>
              <a:t>observed</a:t>
            </a:r>
            <a:r>
              <a:rPr lang="fi-FI" dirty="0"/>
              <a:t> ___ </a:t>
            </a:r>
            <a:r>
              <a:rPr lang="fi-FI" dirty="0" err="1"/>
              <a:t>move</a:t>
            </a:r>
            <a:r>
              <a:rPr lang="fi-FI" dirty="0"/>
              <a:t> </a:t>
            </a:r>
            <a:r>
              <a:rPr lang="fi-FI" dirty="0" err="1"/>
              <a:t>around</a:t>
            </a:r>
            <a:r>
              <a:rPr lang="fi-FI" dirty="0"/>
              <a:t> </a:t>
            </a:r>
            <a:r>
              <a:rPr lang="fi-FI" dirty="0" err="1"/>
              <a:t>there</a:t>
            </a:r>
            <a:r>
              <a:rPr lang="fi-FI" dirty="0"/>
              <a:t>. </a:t>
            </a:r>
            <a:endParaRPr dirty="0"/>
          </a:p>
        </p:txBody>
      </p:sp>
      <p:sp>
        <p:nvSpPr>
          <p:cNvPr id="6" name="Google Shape;94;gc48a9d6347_0_0">
            <a:extLst>
              <a:ext uri="{FF2B5EF4-FFF2-40B4-BE49-F238E27FC236}">
                <a16:creationId xmlns:a16="http://schemas.microsoft.com/office/drawing/2014/main" id="{81AF3D35-4EB9-404B-9D3B-657BEA4725F6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339C8C37-A2C7-439A-AE10-33A7EC8F5400}"/>
              </a:ext>
            </a:extLst>
          </p:cNvPr>
          <p:cNvSpPr txBox="1"/>
          <p:nvPr/>
        </p:nvSpPr>
        <p:spPr>
          <a:xfrm>
            <a:off x="10146434" y="10349694"/>
            <a:ext cx="137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9CD2F6EE-7418-4ECA-BCCD-EBF5740E65F7}"/>
              </a:ext>
            </a:extLst>
          </p:cNvPr>
          <p:cNvSpPr txBox="1"/>
          <p:nvPr/>
        </p:nvSpPr>
        <p:spPr>
          <a:xfrm>
            <a:off x="14035616" y="3760437"/>
            <a:ext cx="137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6000" dirty="0">
                <a:solidFill>
                  <a:schemeClr val="bg2"/>
                </a:solidFill>
              </a:rPr>
              <a:t>–</a:t>
            </a:r>
            <a:endParaRPr lang="fi-FI"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0A1B70F2-4F8D-470C-942E-D3355D309910}"/>
              </a:ext>
            </a:extLst>
          </p:cNvPr>
          <p:cNvSpPr txBox="1"/>
          <p:nvPr/>
        </p:nvSpPr>
        <p:spPr>
          <a:xfrm>
            <a:off x="18371608" y="3730513"/>
            <a:ext cx="137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6000" dirty="0">
                <a:solidFill>
                  <a:schemeClr val="bg2"/>
                </a:solidFill>
              </a:rPr>
              <a:t>–</a:t>
            </a:r>
            <a:endParaRPr lang="fi-FI"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4AE681AA-B118-4A25-82DC-03B8BA9B8D9A}"/>
              </a:ext>
            </a:extLst>
          </p:cNvPr>
          <p:cNvSpPr txBox="1"/>
          <p:nvPr/>
        </p:nvSpPr>
        <p:spPr>
          <a:xfrm>
            <a:off x="8640233" y="4515510"/>
            <a:ext cx="137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A47CBF1B-A36C-4947-9CE9-DC10924EBA9D}"/>
              </a:ext>
            </a:extLst>
          </p:cNvPr>
          <p:cNvSpPr txBox="1"/>
          <p:nvPr/>
        </p:nvSpPr>
        <p:spPr>
          <a:xfrm>
            <a:off x="5011458" y="5246016"/>
            <a:ext cx="137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fi-FI" sz="6000" dirty="0">
                <a:solidFill>
                  <a:schemeClr val="bg2"/>
                </a:solidFill>
              </a:rPr>
              <a:t>–</a:t>
            </a:r>
            <a:endParaRPr lang="fi-FI"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82971191-1C4C-49EC-B3C2-7C686ECFA1EE}"/>
              </a:ext>
            </a:extLst>
          </p:cNvPr>
          <p:cNvSpPr txBox="1"/>
          <p:nvPr/>
        </p:nvSpPr>
        <p:spPr>
          <a:xfrm>
            <a:off x="16314208" y="5219293"/>
            <a:ext cx="137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8CDB44ED-12EE-426D-8BA8-31B9B2B8363C}"/>
              </a:ext>
            </a:extLst>
          </p:cNvPr>
          <p:cNvSpPr txBox="1"/>
          <p:nvPr/>
        </p:nvSpPr>
        <p:spPr>
          <a:xfrm>
            <a:off x="9724544" y="5979794"/>
            <a:ext cx="137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6000" dirty="0">
                <a:solidFill>
                  <a:schemeClr val="bg2"/>
                </a:solidFill>
              </a:rPr>
              <a:t>–</a:t>
            </a:r>
            <a:endParaRPr lang="fi-FI"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7FA25362-A1D3-48DE-AD8A-CC2BA19EFB14}"/>
              </a:ext>
            </a:extLst>
          </p:cNvPr>
          <p:cNvSpPr txBox="1"/>
          <p:nvPr/>
        </p:nvSpPr>
        <p:spPr>
          <a:xfrm>
            <a:off x="9225720" y="6692131"/>
            <a:ext cx="137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B8608B06-1AE1-4206-8265-31E55DDF0D9C}"/>
              </a:ext>
            </a:extLst>
          </p:cNvPr>
          <p:cNvSpPr txBox="1"/>
          <p:nvPr/>
        </p:nvSpPr>
        <p:spPr>
          <a:xfrm>
            <a:off x="8539920" y="7412674"/>
            <a:ext cx="137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8D11F692-26E1-48F7-92A6-CA7CB2AADFB7}"/>
              </a:ext>
            </a:extLst>
          </p:cNvPr>
          <p:cNvSpPr txBox="1"/>
          <p:nvPr/>
        </p:nvSpPr>
        <p:spPr>
          <a:xfrm>
            <a:off x="13122858" y="7433295"/>
            <a:ext cx="137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981F75C9-ED33-45B6-8D18-9BF85F50684E}"/>
              </a:ext>
            </a:extLst>
          </p:cNvPr>
          <p:cNvSpPr txBox="1"/>
          <p:nvPr/>
        </p:nvSpPr>
        <p:spPr>
          <a:xfrm>
            <a:off x="17707073" y="7488251"/>
            <a:ext cx="137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6000" dirty="0">
                <a:solidFill>
                  <a:schemeClr val="bg2"/>
                </a:solidFill>
              </a:rPr>
              <a:t>–</a:t>
            </a:r>
            <a:endParaRPr lang="fi-FI"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kstiruutu 17">
            <a:extLst>
              <a:ext uri="{FF2B5EF4-FFF2-40B4-BE49-F238E27FC236}">
                <a16:creationId xmlns:a16="http://schemas.microsoft.com/office/drawing/2014/main" id="{21BE1392-97B3-4D85-87D8-5462942BB1E4}"/>
              </a:ext>
            </a:extLst>
          </p:cNvPr>
          <p:cNvSpPr txBox="1"/>
          <p:nvPr/>
        </p:nvSpPr>
        <p:spPr>
          <a:xfrm>
            <a:off x="5716575" y="8213326"/>
            <a:ext cx="137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6000" dirty="0">
                <a:solidFill>
                  <a:schemeClr val="bg2"/>
                </a:solidFill>
              </a:rPr>
              <a:t>–</a:t>
            </a:r>
            <a:endParaRPr lang="fi-FI"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B9472485-6036-4023-A50D-F712A15E43A3}"/>
              </a:ext>
            </a:extLst>
          </p:cNvPr>
          <p:cNvSpPr txBox="1"/>
          <p:nvPr/>
        </p:nvSpPr>
        <p:spPr>
          <a:xfrm>
            <a:off x="17521995" y="8185626"/>
            <a:ext cx="137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</a:p>
        </p:txBody>
      </p:sp>
      <p:sp>
        <p:nvSpPr>
          <p:cNvPr id="20" name="Tekstiruutu 19">
            <a:extLst>
              <a:ext uri="{FF2B5EF4-FFF2-40B4-BE49-F238E27FC236}">
                <a16:creationId xmlns:a16="http://schemas.microsoft.com/office/drawing/2014/main" id="{E7B9B031-F44A-45B9-9D42-11A93B7AE6E1}"/>
              </a:ext>
            </a:extLst>
          </p:cNvPr>
          <p:cNvSpPr txBox="1"/>
          <p:nvPr/>
        </p:nvSpPr>
        <p:spPr>
          <a:xfrm>
            <a:off x="5816888" y="8939901"/>
            <a:ext cx="137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6000" dirty="0">
                <a:solidFill>
                  <a:schemeClr val="bg2"/>
                </a:solidFill>
              </a:rPr>
              <a:t>–</a:t>
            </a:r>
            <a:endParaRPr lang="fi-FI"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kstiruutu 20">
            <a:extLst>
              <a:ext uri="{FF2B5EF4-FFF2-40B4-BE49-F238E27FC236}">
                <a16:creationId xmlns:a16="http://schemas.microsoft.com/office/drawing/2014/main" id="{FD100BF5-3EE9-4D77-92F4-824A22E2FFC8}"/>
              </a:ext>
            </a:extLst>
          </p:cNvPr>
          <p:cNvSpPr txBox="1"/>
          <p:nvPr/>
        </p:nvSpPr>
        <p:spPr>
          <a:xfrm>
            <a:off x="8118997" y="9658038"/>
            <a:ext cx="137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6000" dirty="0">
                <a:solidFill>
                  <a:schemeClr val="bg2"/>
                </a:solidFill>
              </a:rPr>
              <a:t>–</a:t>
            </a:r>
            <a:endParaRPr lang="fi-FI"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Tekstiruutu 21">
            <a:extLst>
              <a:ext uri="{FF2B5EF4-FFF2-40B4-BE49-F238E27FC236}">
                <a16:creationId xmlns:a16="http://schemas.microsoft.com/office/drawing/2014/main" id="{8751914D-991C-42E0-8DCE-4FE8581F3B8D}"/>
              </a:ext>
            </a:extLst>
          </p:cNvPr>
          <p:cNvSpPr txBox="1"/>
          <p:nvPr/>
        </p:nvSpPr>
        <p:spPr>
          <a:xfrm>
            <a:off x="12173871" y="9630180"/>
            <a:ext cx="137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</a:p>
        </p:txBody>
      </p:sp>
      <p:sp>
        <p:nvSpPr>
          <p:cNvPr id="23" name="Tekstiruutu 22">
            <a:extLst>
              <a:ext uri="{FF2B5EF4-FFF2-40B4-BE49-F238E27FC236}">
                <a16:creationId xmlns:a16="http://schemas.microsoft.com/office/drawing/2014/main" id="{66ADCBBF-268F-46F5-8BE0-6A4AD60D8AB8}"/>
              </a:ext>
            </a:extLst>
          </p:cNvPr>
          <p:cNvSpPr txBox="1"/>
          <p:nvPr/>
        </p:nvSpPr>
        <p:spPr>
          <a:xfrm>
            <a:off x="5697258" y="3790361"/>
            <a:ext cx="137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6000" dirty="0">
                <a:solidFill>
                  <a:schemeClr val="bg2"/>
                </a:solidFill>
              </a:rPr>
              <a:t>–</a:t>
            </a:r>
            <a:endParaRPr lang="fi-FI"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10b88a03514_0_7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Infinitiivi tai </a:t>
            </a:r>
            <a:r>
              <a:rPr lang="fi-FI" b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1"/>
                  </a:ext>
                </a:extLst>
              </a:rPr>
              <a:t>that</a:t>
            </a:r>
            <a:r>
              <a:rPr lang="fi-FI"/>
              <a:t>-lause</a:t>
            </a:r>
            <a:endParaRPr/>
          </a:p>
        </p:txBody>
      </p:sp>
      <p:sp>
        <p:nvSpPr>
          <p:cNvPr id="193" name="Google Shape;193;g10b88a03514_0_72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13</a:t>
            </a:fld>
            <a:endParaRPr/>
          </a:p>
        </p:txBody>
      </p:sp>
      <p:sp>
        <p:nvSpPr>
          <p:cNvPr id="195" name="Google Shape;195;g10b88a03514_0_72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dirty="0" err="1"/>
              <a:t>decided</a:t>
            </a:r>
            <a:r>
              <a:rPr lang="fi-FI" dirty="0"/>
              <a:t> to </a:t>
            </a:r>
            <a:r>
              <a:rPr lang="fi-FI" dirty="0" err="1"/>
              <a:t>sell</a:t>
            </a:r>
            <a:r>
              <a:rPr lang="fi-FI" dirty="0"/>
              <a:t> my </a:t>
            </a:r>
            <a:r>
              <a:rPr lang="fi-FI" dirty="0" err="1"/>
              <a:t>bike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dirty="0" err="1"/>
              <a:t>decided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I </a:t>
            </a:r>
            <a:r>
              <a:rPr lang="fi-FI" dirty="0" err="1"/>
              <a:t>would</a:t>
            </a:r>
            <a:r>
              <a:rPr lang="fi-FI" dirty="0"/>
              <a:t> </a:t>
            </a:r>
            <a:r>
              <a:rPr lang="fi-FI" dirty="0" err="1"/>
              <a:t>sell</a:t>
            </a:r>
            <a:r>
              <a:rPr lang="fi-FI" dirty="0"/>
              <a:t> my </a:t>
            </a:r>
            <a:r>
              <a:rPr lang="fi-FI" dirty="0" err="1"/>
              <a:t>bike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Monien verbien kanssa käyvät sekä infinitiivi että </a:t>
            </a:r>
            <a:r>
              <a:rPr lang="fi-FI" b="1" dirty="0" err="1">
                <a:solidFill>
                  <a:schemeClr val="bg2"/>
                </a:solidFill>
              </a:rPr>
              <a:t>that</a:t>
            </a:r>
            <a:r>
              <a:rPr lang="fi-FI" dirty="0">
                <a:solidFill>
                  <a:schemeClr val="bg2"/>
                </a:solidFill>
              </a:rPr>
              <a:t>-lause.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Merkitys ei yleensä muutu.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6" name="Google Shape;94;gc48a9d6347_0_0">
            <a:extLst>
              <a:ext uri="{FF2B5EF4-FFF2-40B4-BE49-F238E27FC236}">
                <a16:creationId xmlns:a16="http://schemas.microsoft.com/office/drawing/2014/main" id="{FB697DF8-103A-4497-9BB1-5BBAA9046722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10b88a03514_0_8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Infinitiivi tai </a:t>
            </a:r>
            <a:r>
              <a:rPr lang="fi-FI" b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that</a:t>
            </a:r>
            <a:r>
              <a:rPr lang="fi-FI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3"/>
                  </a:ext>
                </a:extLst>
              </a:rPr>
              <a:t>-</a:t>
            </a:r>
            <a:r>
              <a:rPr lang="fi-FI"/>
              <a:t>lause</a:t>
            </a:r>
            <a:endParaRPr/>
          </a:p>
        </p:txBody>
      </p:sp>
      <p:sp>
        <p:nvSpPr>
          <p:cNvPr id="201" name="Google Shape;201;g10b88a03514_0_8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14</a:t>
            </a:fld>
            <a:endParaRPr/>
          </a:p>
        </p:txBody>
      </p:sp>
      <p:sp>
        <p:nvSpPr>
          <p:cNvPr id="203" name="Google Shape;203;g10b88a03514_0_86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I </a:t>
            </a:r>
            <a:r>
              <a:rPr lang="fi-FI" sz="5400" dirty="0" err="1"/>
              <a:t>want</a:t>
            </a:r>
            <a:r>
              <a:rPr lang="fi-FI" sz="5400" dirty="0"/>
              <a:t> </a:t>
            </a:r>
            <a:r>
              <a:rPr lang="fi-FI" sz="5400" dirty="0" err="1"/>
              <a:t>you</a:t>
            </a:r>
            <a:r>
              <a:rPr lang="fi-FI" sz="5400" dirty="0"/>
              <a:t> to </a:t>
            </a:r>
            <a:r>
              <a:rPr lang="fi-FI" sz="5400" dirty="0" err="1"/>
              <a:t>remember</a:t>
            </a:r>
            <a:r>
              <a:rPr lang="fi-FI" sz="5400" dirty="0"/>
              <a:t> </a:t>
            </a:r>
            <a:r>
              <a:rPr lang="fi-FI" sz="5400" dirty="0" err="1"/>
              <a:t>this</a:t>
            </a:r>
            <a:r>
              <a:rPr lang="fi-FI" sz="5400" dirty="0"/>
              <a:t>. 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i="1" dirty="0"/>
              <a:t>Haluan sinun muistavan tämän. / Haluan, että muistat tämän.</a:t>
            </a:r>
            <a:endParaRPr sz="5400" i="1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She</a:t>
            </a:r>
            <a:r>
              <a:rPr lang="fi-FI" sz="5400" dirty="0"/>
              <a:t> </a:t>
            </a:r>
            <a:r>
              <a:rPr lang="fi-FI" sz="5400" dirty="0" err="1"/>
              <a:t>asked</a:t>
            </a:r>
            <a:r>
              <a:rPr lang="fi-FI" sz="5400" dirty="0"/>
              <a:t> me to </a:t>
            </a:r>
            <a:r>
              <a:rPr lang="fi-FI" sz="5400" dirty="0" err="1"/>
              <a:t>repeat</a:t>
            </a:r>
            <a:r>
              <a:rPr lang="fi-FI" sz="5400" dirty="0"/>
              <a:t> it. 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i="1" dirty="0"/>
              <a:t>Hän pyysi minua toistamaan sen. / Hän pyysi, että toistan sen.</a:t>
            </a:r>
            <a:endParaRPr sz="5400" i="1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sz="5400" dirty="0"/>
          </a:p>
          <a:p>
            <a:pPr marL="533400" lvl="0" indent="-68580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Joidenkin verbien kanssa englannissa käy vain infinitiivi. </a:t>
            </a:r>
            <a:endParaRPr sz="5400" dirty="0">
              <a:solidFill>
                <a:schemeClr val="bg2"/>
              </a:solidFill>
            </a:endParaRPr>
          </a:p>
          <a:p>
            <a:pPr marL="533400" lvl="0" indent="-68580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Suomessa myös </a:t>
            </a:r>
            <a:r>
              <a:rPr lang="fi-FI" sz="5400" i="1" dirty="0">
                <a:solidFill>
                  <a:schemeClr val="bg2"/>
                </a:solidFill>
              </a:rPr>
              <a:t>että</a:t>
            </a:r>
            <a:r>
              <a:rPr lang="fi-FI" sz="5400" dirty="0">
                <a:solidFill>
                  <a:schemeClr val="bg2"/>
                </a:solidFill>
              </a:rPr>
              <a:t>-lause on mahdollinen. </a:t>
            </a:r>
            <a:endParaRPr sz="5400" dirty="0">
              <a:solidFill>
                <a:schemeClr val="bg2"/>
              </a:solidFill>
            </a:endParaRPr>
          </a:p>
          <a:p>
            <a:pPr marL="533400" lvl="0" indent="-68580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Näitä verbejä ovat mm. </a:t>
            </a:r>
            <a:r>
              <a:rPr lang="fi-FI" sz="5400" b="1" dirty="0" err="1">
                <a:solidFill>
                  <a:schemeClr val="bg2"/>
                </a:solidFill>
              </a:rPr>
              <a:t>want</a:t>
            </a:r>
            <a:r>
              <a:rPr lang="fi-FI" sz="5400" dirty="0">
                <a:solidFill>
                  <a:schemeClr val="bg2"/>
                </a:solidFill>
              </a:rPr>
              <a:t>, </a:t>
            </a:r>
            <a:r>
              <a:rPr lang="fi-FI" sz="5400" b="1" dirty="0" err="1">
                <a:solidFill>
                  <a:schemeClr val="bg2"/>
                </a:solidFill>
              </a:rPr>
              <a:t>ask</a:t>
            </a:r>
            <a:r>
              <a:rPr lang="fi-FI" sz="5400" dirty="0">
                <a:solidFill>
                  <a:schemeClr val="bg2"/>
                </a:solidFill>
              </a:rPr>
              <a:t> (</a:t>
            </a:r>
            <a:r>
              <a:rPr lang="fi-FI" sz="5400" i="1" dirty="0">
                <a:solidFill>
                  <a:schemeClr val="bg2"/>
                </a:solidFill>
              </a:rPr>
              <a:t>pyytää</a:t>
            </a:r>
            <a:r>
              <a:rPr lang="fi-FI" sz="5400" dirty="0">
                <a:solidFill>
                  <a:schemeClr val="bg2"/>
                </a:solidFill>
              </a:rPr>
              <a:t>), </a:t>
            </a:r>
            <a:r>
              <a:rPr lang="fi-FI" sz="5400" b="1" dirty="0" err="1">
                <a:solidFill>
                  <a:schemeClr val="bg2"/>
                </a:solidFill>
              </a:rPr>
              <a:t>tell</a:t>
            </a:r>
            <a:r>
              <a:rPr lang="fi-FI" sz="5400" dirty="0">
                <a:solidFill>
                  <a:schemeClr val="bg2"/>
                </a:solidFill>
              </a:rPr>
              <a:t> (</a:t>
            </a:r>
            <a:r>
              <a:rPr lang="fi-FI" sz="5400" i="1" dirty="0">
                <a:solidFill>
                  <a:schemeClr val="bg2"/>
                </a:solidFill>
              </a:rPr>
              <a:t>käskeä</a:t>
            </a:r>
            <a:r>
              <a:rPr lang="fi-FI" sz="5400" dirty="0">
                <a:solidFill>
                  <a:schemeClr val="bg2"/>
                </a:solidFill>
              </a:rPr>
              <a:t>), </a:t>
            </a:r>
            <a:r>
              <a:rPr lang="fi-FI" sz="5400" b="1" dirty="0" err="1">
                <a:solidFill>
                  <a:schemeClr val="bg2"/>
                </a:solidFill>
              </a:rPr>
              <a:t>warn</a:t>
            </a:r>
            <a:r>
              <a:rPr lang="fi-FI" sz="5400" dirty="0">
                <a:solidFill>
                  <a:schemeClr val="bg2"/>
                </a:solidFill>
              </a:rPr>
              <a:t>, </a:t>
            </a:r>
            <a:r>
              <a:rPr lang="fi-FI" sz="5400" b="1" dirty="0" err="1">
                <a:solidFill>
                  <a:schemeClr val="bg2"/>
                </a:solidFill>
              </a:rPr>
              <a:t>advise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6" name="Google Shape;94;gc48a9d6347_0_0">
            <a:extLst>
              <a:ext uri="{FF2B5EF4-FFF2-40B4-BE49-F238E27FC236}">
                <a16:creationId xmlns:a16="http://schemas.microsoft.com/office/drawing/2014/main" id="{7B0422C2-2F74-4B83-8F98-37ACD7F1A5CD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10b88a03514_0_7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Infinitiivi tai </a:t>
            </a:r>
            <a:r>
              <a:rPr lang="fi-FI" b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4"/>
                  </a:ext>
                </a:extLst>
              </a:rPr>
              <a:t>that</a:t>
            </a:r>
            <a:r>
              <a:rPr lang="fi-FI"/>
              <a:t>-lause</a:t>
            </a:r>
            <a:endParaRPr/>
          </a:p>
        </p:txBody>
      </p:sp>
      <p:sp>
        <p:nvSpPr>
          <p:cNvPr id="209" name="Google Shape;209;g10b88a03514_0_79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15</a:t>
            </a:fld>
            <a:endParaRPr/>
          </a:p>
        </p:txBody>
      </p:sp>
      <p:sp>
        <p:nvSpPr>
          <p:cNvPr id="211" name="Google Shape;211;g10b88a03514_0_79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He </a:t>
            </a:r>
            <a:r>
              <a:rPr lang="fi-FI" sz="5400" dirty="0" err="1"/>
              <a:t>thinks</a:t>
            </a:r>
            <a:r>
              <a:rPr lang="fi-FI" sz="5400" dirty="0"/>
              <a:t> (</a:t>
            </a:r>
            <a:r>
              <a:rPr lang="fi-FI" sz="5400" dirty="0" err="1"/>
              <a:t>that</a:t>
            </a:r>
            <a:r>
              <a:rPr lang="fi-FI" sz="5400" dirty="0"/>
              <a:t>) </a:t>
            </a:r>
            <a:r>
              <a:rPr lang="fi-FI" sz="5400" dirty="0" err="1"/>
              <a:t>he’ll</a:t>
            </a:r>
            <a:r>
              <a:rPr lang="fi-FI" sz="5400" dirty="0"/>
              <a:t> </a:t>
            </a:r>
            <a:r>
              <a:rPr lang="fi-FI" sz="5400" dirty="0" err="1"/>
              <a:t>do</a:t>
            </a:r>
            <a:r>
              <a:rPr lang="fi-FI" sz="5400" dirty="0"/>
              <a:t> </a:t>
            </a:r>
            <a:r>
              <a:rPr lang="fi-FI" sz="5400" dirty="0" err="1"/>
              <a:t>well</a:t>
            </a:r>
            <a:r>
              <a:rPr lang="fi-FI" sz="5400" dirty="0"/>
              <a:t>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i="1" dirty="0"/>
              <a:t>Hän uskoo, että hän pärjää hyvin. / Hän uskoo pärjäävänsä hyvin.</a:t>
            </a:r>
            <a:endParaRPr sz="5400" i="1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They</a:t>
            </a:r>
            <a:r>
              <a:rPr lang="fi-FI" sz="5400" dirty="0"/>
              <a:t> </a:t>
            </a:r>
            <a:r>
              <a:rPr lang="fi-FI" sz="5400" dirty="0" err="1"/>
              <a:t>knew</a:t>
            </a:r>
            <a:r>
              <a:rPr lang="fi-FI" sz="5400" dirty="0"/>
              <a:t> (</a:t>
            </a:r>
            <a:r>
              <a:rPr lang="fi-FI" sz="5400" dirty="0" err="1"/>
              <a:t>that</a:t>
            </a:r>
            <a:r>
              <a:rPr lang="fi-FI" sz="5400" dirty="0"/>
              <a:t>) </a:t>
            </a:r>
            <a:r>
              <a:rPr lang="fi-FI" sz="5400" dirty="0" err="1"/>
              <a:t>we’d</a:t>
            </a:r>
            <a:r>
              <a:rPr lang="fi-FI" sz="5400" dirty="0"/>
              <a:t> </a:t>
            </a:r>
            <a:r>
              <a:rPr lang="fi-FI" sz="5400" dirty="0" err="1"/>
              <a:t>be</a:t>
            </a:r>
            <a:r>
              <a:rPr lang="fi-FI" sz="5400" dirty="0"/>
              <a:t> </a:t>
            </a:r>
            <a:r>
              <a:rPr lang="fi-FI" sz="5400" dirty="0" err="1"/>
              <a:t>there</a:t>
            </a:r>
            <a:r>
              <a:rPr lang="fi-FI" sz="5400" dirty="0"/>
              <a:t>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i="1" dirty="0"/>
              <a:t>He tiesivät, että olisimme siellä. / He tiesivät meidän olevan siellä. </a:t>
            </a:r>
            <a:endParaRPr sz="5400" i="1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sz="5400" dirty="0"/>
          </a:p>
          <a:p>
            <a:pPr marL="533400" lvl="0" indent="-68580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Tietämistä, uskomista tai arvelua ilmaisevien verbien aktiivimuotojen kanssa käytetään </a:t>
            </a:r>
            <a:r>
              <a:rPr lang="fi-FI" sz="5400" b="1" dirty="0" err="1">
                <a:solidFill>
                  <a:schemeClr val="bg2"/>
                </a:solidFill>
              </a:rPr>
              <a:t>that</a:t>
            </a:r>
            <a:r>
              <a:rPr lang="fi-FI" sz="5400" dirty="0">
                <a:solidFill>
                  <a:schemeClr val="bg2"/>
                </a:solidFill>
              </a:rPr>
              <a:t>-lausetta. </a:t>
            </a:r>
            <a:endParaRPr sz="5400" dirty="0">
              <a:solidFill>
                <a:schemeClr val="bg2"/>
              </a:solidFill>
            </a:endParaRPr>
          </a:p>
          <a:p>
            <a:pPr marL="533400" lvl="0" indent="-68580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Suomessa myös infinitiivirakenne on mahdollinen.</a:t>
            </a:r>
            <a:endParaRPr sz="5400" dirty="0">
              <a:solidFill>
                <a:schemeClr val="bg2"/>
              </a:solidFill>
            </a:endParaRPr>
          </a:p>
          <a:p>
            <a:pPr marL="533400" lvl="0" indent="-68580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Passiivissa tulee kuitenkin infinitiivi: </a:t>
            </a:r>
            <a:r>
              <a:rPr lang="fi-FI" sz="5400" b="1" dirty="0" err="1">
                <a:solidFill>
                  <a:schemeClr val="bg2"/>
                </a:solidFill>
              </a:rPr>
              <a:t>She</a:t>
            </a:r>
            <a:r>
              <a:rPr lang="fi-FI" sz="5400" b="1" dirty="0">
                <a:solidFill>
                  <a:schemeClr val="bg2"/>
                </a:solidFill>
              </a:rPr>
              <a:t> is </a:t>
            </a:r>
            <a:r>
              <a:rPr lang="fi-FI" sz="5400" b="1" dirty="0" err="1">
                <a:solidFill>
                  <a:schemeClr val="bg2"/>
                </a:solidFill>
              </a:rPr>
              <a:t>thought</a:t>
            </a:r>
            <a:r>
              <a:rPr lang="fi-FI" sz="5400" b="1" dirty="0">
                <a:solidFill>
                  <a:schemeClr val="bg2"/>
                </a:solidFill>
              </a:rPr>
              <a:t> to </a:t>
            </a:r>
            <a:r>
              <a:rPr lang="fi-FI" sz="5400" b="1" dirty="0" err="1">
                <a:solidFill>
                  <a:schemeClr val="bg2"/>
                </a:solidFill>
              </a:rPr>
              <a:t>be</a:t>
            </a:r>
            <a:r>
              <a:rPr lang="fi-FI" sz="5400" b="1" dirty="0">
                <a:solidFill>
                  <a:schemeClr val="bg2"/>
                </a:solidFill>
              </a:rPr>
              <a:t> </a:t>
            </a:r>
            <a:r>
              <a:rPr lang="fi-FI" sz="5400" b="1" dirty="0" err="1">
                <a:solidFill>
                  <a:schemeClr val="bg2"/>
                </a:solidFill>
              </a:rPr>
              <a:t>honest</a:t>
            </a:r>
            <a:r>
              <a:rPr lang="fi-FI" sz="5400" b="1" dirty="0">
                <a:solidFill>
                  <a:schemeClr val="bg2"/>
                </a:solidFill>
              </a:rPr>
              <a:t>.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6" name="Google Shape;94;gc48a9d6347_0_0">
            <a:extLst>
              <a:ext uri="{FF2B5EF4-FFF2-40B4-BE49-F238E27FC236}">
                <a16:creationId xmlns:a16="http://schemas.microsoft.com/office/drawing/2014/main" id="{B8667C2C-0833-4C0C-88C4-2B87AB1B49E9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10b88a03514_0_9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 err="1"/>
              <a:t>Practise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217" name="Google Shape;217;g10b88a03514_0_9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16</a:t>
            </a:fld>
            <a:endParaRPr/>
          </a:p>
        </p:txBody>
      </p:sp>
      <p:sp>
        <p:nvSpPr>
          <p:cNvPr id="219" name="Google Shape;219;g10b88a03514_0_93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1. Päätin olla hiljaa asiasta. 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 </a:t>
            </a:r>
            <a:r>
              <a:rPr lang="fi-FI" dirty="0" err="1">
                <a:solidFill>
                  <a:schemeClr val="bg2"/>
                </a:solidFill>
              </a:rPr>
              <a:t>decided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be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quiet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about</a:t>
            </a:r>
            <a:r>
              <a:rPr lang="fi-FI" dirty="0">
                <a:solidFill>
                  <a:schemeClr val="bg2"/>
                </a:solidFill>
              </a:rPr>
              <a:t> it. / I </a:t>
            </a:r>
            <a:r>
              <a:rPr lang="fi-FI" dirty="0" err="1">
                <a:solidFill>
                  <a:schemeClr val="bg2"/>
                </a:solidFill>
              </a:rPr>
              <a:t>decided</a:t>
            </a:r>
            <a:r>
              <a:rPr lang="fi-FI" dirty="0">
                <a:solidFill>
                  <a:schemeClr val="bg2"/>
                </a:solidFill>
              </a:rPr>
              <a:t> (</a:t>
            </a:r>
            <a:r>
              <a:rPr lang="fi-FI" dirty="0" err="1">
                <a:solidFill>
                  <a:schemeClr val="bg2"/>
                </a:solidFill>
              </a:rPr>
              <a:t>that</a:t>
            </a:r>
            <a:r>
              <a:rPr lang="fi-FI" dirty="0">
                <a:solidFill>
                  <a:schemeClr val="bg2"/>
                </a:solidFill>
              </a:rPr>
              <a:t>) </a:t>
            </a:r>
            <a:r>
              <a:rPr lang="fi-FI" dirty="0" err="1">
                <a:solidFill>
                  <a:schemeClr val="bg2"/>
                </a:solidFill>
              </a:rPr>
              <a:t>I’d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quiet</a:t>
            </a:r>
            <a:r>
              <a:rPr lang="fi-FI" dirty="0">
                <a:solidFill>
                  <a:schemeClr val="bg2"/>
                </a:solidFill>
              </a:rPr>
              <a:t>…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2. Äiti näyttää korjaavan autoamme. 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Mum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seems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fix</a:t>
            </a:r>
            <a:r>
              <a:rPr lang="fi-FI" dirty="0">
                <a:solidFill>
                  <a:schemeClr val="bg2"/>
                </a:solidFill>
              </a:rPr>
              <a:t> / to </a:t>
            </a:r>
            <a:r>
              <a:rPr lang="fi-FI" dirty="0" err="1">
                <a:solidFill>
                  <a:schemeClr val="bg2"/>
                </a:solidFill>
              </a:rPr>
              <a:t>be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fixing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our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car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3. Äiti näyttää korjanneen auton eilen. 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Mum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seems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fixed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car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yesterday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4. Tämä pitäisi tehdä nyt.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5"/>
                  </a:ext>
                </a:extLst>
              </a:rPr>
              <a:t>		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5"/>
                  </a:ext>
                </a:extLst>
              </a:rPr>
              <a:t>This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5"/>
                  </a:ext>
                </a:extLst>
              </a:rPr>
              <a:t> 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5"/>
                  </a:ext>
                </a:extLst>
              </a:rPr>
              <a:t>should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5"/>
                  </a:ext>
                </a:extLst>
              </a:rPr>
              <a:t> 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5"/>
                  </a:ext>
                </a:extLst>
              </a:rPr>
              <a:t>be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5"/>
                  </a:ext>
                </a:extLst>
              </a:rPr>
              <a:t> 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5"/>
                  </a:ext>
                </a:extLst>
              </a:rPr>
              <a:t>done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5"/>
                  </a:ext>
                </a:extLst>
              </a:rPr>
              <a:t> 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5"/>
                  </a:ext>
                </a:extLst>
              </a:rPr>
              <a:t>now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5"/>
                  </a:ext>
                </a:extLst>
              </a:rPr>
              <a:t>. </a:t>
            </a:r>
            <a:r>
              <a:rPr lang="fi-FI" dirty="0">
                <a:solidFill>
                  <a:schemeClr val="bg2"/>
                </a:solidFill>
              </a:rPr>
              <a:t>/ </a:t>
            </a:r>
            <a:r>
              <a:rPr lang="fi-FI" dirty="0" err="1">
                <a:solidFill>
                  <a:schemeClr val="bg2"/>
                </a:solidFill>
              </a:rPr>
              <a:t>This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ought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be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done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now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6" name="Google Shape;94;gc48a9d6347_0_0">
            <a:extLst>
              <a:ext uri="{FF2B5EF4-FFF2-40B4-BE49-F238E27FC236}">
                <a16:creationId xmlns:a16="http://schemas.microsoft.com/office/drawing/2014/main" id="{D28E0E53-2270-412F-8A57-C9B5D905FF11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10b88a03514_0_10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 err="1"/>
              <a:t>Practise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225" name="Google Shape;225;g10b88a03514_0_107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17</a:t>
            </a:fld>
            <a:endParaRPr/>
          </a:p>
        </p:txBody>
      </p:sp>
      <p:sp>
        <p:nvSpPr>
          <p:cNvPr id="227" name="Google Shape;227;g10b88a03514_0_107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5. Haluan, että lähdemme nyt heti. 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 </a:t>
            </a:r>
            <a:r>
              <a:rPr lang="fi-FI" dirty="0" err="1">
                <a:solidFill>
                  <a:schemeClr val="bg2"/>
                </a:solidFill>
              </a:rPr>
              <a:t>want</a:t>
            </a:r>
            <a:r>
              <a:rPr lang="fi-FI" dirty="0">
                <a:solidFill>
                  <a:schemeClr val="bg2"/>
                </a:solidFill>
              </a:rPr>
              <a:t> us to go/</a:t>
            </a:r>
            <a:r>
              <a:rPr lang="fi-FI" dirty="0" err="1">
                <a:solidFill>
                  <a:schemeClr val="bg2"/>
                </a:solidFill>
              </a:rPr>
              <a:t>leave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now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6. Veljeni tietää tehneensä virheen. 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My </a:t>
            </a:r>
            <a:r>
              <a:rPr lang="fi-FI" dirty="0" err="1">
                <a:solidFill>
                  <a:schemeClr val="bg2"/>
                </a:solidFill>
              </a:rPr>
              <a:t>brother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knows</a:t>
            </a:r>
            <a:r>
              <a:rPr lang="fi-FI" dirty="0">
                <a:solidFill>
                  <a:schemeClr val="bg2"/>
                </a:solidFill>
              </a:rPr>
              <a:t> (</a:t>
            </a:r>
            <a:r>
              <a:rPr lang="fi-FI" dirty="0" err="1">
                <a:solidFill>
                  <a:schemeClr val="bg2"/>
                </a:solidFill>
              </a:rPr>
              <a:t>that</a:t>
            </a:r>
            <a:r>
              <a:rPr lang="fi-FI" dirty="0">
                <a:solidFill>
                  <a:schemeClr val="bg2"/>
                </a:solidFill>
              </a:rPr>
              <a:t>) he </a:t>
            </a:r>
            <a:r>
              <a:rPr lang="fi-FI" dirty="0" err="1">
                <a:solidFill>
                  <a:schemeClr val="bg2"/>
                </a:solidFill>
              </a:rPr>
              <a:t>has</a:t>
            </a:r>
            <a:r>
              <a:rPr lang="fi-FI" dirty="0">
                <a:solidFill>
                  <a:schemeClr val="bg2"/>
                </a:solidFill>
              </a:rPr>
              <a:t> made a </a:t>
            </a:r>
            <a:r>
              <a:rPr lang="fi-FI" dirty="0" err="1">
                <a:solidFill>
                  <a:schemeClr val="bg2"/>
                </a:solidFill>
              </a:rPr>
              <a:t>mistake</a:t>
            </a:r>
            <a:r>
              <a:rPr lang="fi-FI" dirty="0">
                <a:solidFill>
                  <a:schemeClr val="bg2"/>
                </a:solidFill>
              </a:rPr>
              <a:t>.</a:t>
            </a:r>
            <a:r>
              <a:rPr lang="fi-FI" dirty="0"/>
              <a:t>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7. Mikä saa sinut ajattelemaan minua?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What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makes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think</a:t>
            </a:r>
            <a:r>
              <a:rPr lang="fi-FI" dirty="0">
                <a:solidFill>
                  <a:schemeClr val="bg2"/>
                </a:solidFill>
              </a:rPr>
              <a:t> of me?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8. Meidän olisi parasta olla hiljaa tästä. </a:t>
            </a: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had</a:t>
            </a:r>
            <a:r>
              <a:rPr lang="fi-FI" dirty="0">
                <a:solidFill>
                  <a:schemeClr val="bg2"/>
                </a:solidFill>
              </a:rPr>
              <a:t> / </a:t>
            </a:r>
            <a:r>
              <a:rPr lang="fi-FI" dirty="0" err="1">
                <a:solidFill>
                  <a:schemeClr val="bg2"/>
                </a:solidFill>
              </a:rPr>
              <a:t>We’d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better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quiet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about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this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6" name="Google Shape;94;gc48a9d6347_0_0">
            <a:extLst>
              <a:ext uri="{FF2B5EF4-FFF2-40B4-BE49-F238E27FC236}">
                <a16:creationId xmlns:a16="http://schemas.microsoft.com/office/drawing/2014/main" id="{892CB803-EA00-43C1-BBB8-BE66BDFB2184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c48a9d6347_0_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  <p:sp>
        <p:nvSpPr>
          <p:cNvPr id="95" name="Google Shape;95;gc48a9d6347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/>
              <a:t>Infinitiivillä tarkoitetaan usein verbin perusmuotoa (</a:t>
            </a:r>
            <a:r>
              <a:rPr lang="fi-FI" i="1" dirty="0"/>
              <a:t>mennä</a:t>
            </a:r>
            <a:r>
              <a:rPr lang="fi-FI" dirty="0"/>
              <a:t>, </a:t>
            </a:r>
            <a:r>
              <a:rPr lang="fi-FI" i="1" dirty="0"/>
              <a:t>laulaa</a:t>
            </a:r>
            <a:r>
              <a:rPr lang="fi-FI" dirty="0"/>
              <a:t>), mutta englannissa sillä on muitakin muotoja, joita suomessa ei ole.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/>
              <a:t>Suomennos saattaa siksi poiketa paljon englanninkielisestä. 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b="1" dirty="0">
                <a:solidFill>
                  <a:schemeClr val="bg2"/>
                </a:solidFill>
              </a:rPr>
              <a:t>Miten suomennat seuraavan dian lauseet?</a:t>
            </a:r>
            <a:endParaRPr b="1" dirty="0">
              <a:solidFill>
                <a:schemeClr val="bg2"/>
              </a:solidFill>
            </a:endParaRPr>
          </a:p>
        </p:txBody>
      </p:sp>
      <p:sp>
        <p:nvSpPr>
          <p:cNvPr id="6" name="Google Shape;225;g10b88a03514_0_107">
            <a:extLst>
              <a:ext uri="{FF2B5EF4-FFF2-40B4-BE49-F238E27FC236}">
                <a16:creationId xmlns:a16="http://schemas.microsoft.com/office/drawing/2014/main" id="{D14C3C51-1BAB-467D-8A14-D5C8EE8D381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9" name="Otsikko 1">
            <a:extLst>
              <a:ext uri="{FF2B5EF4-FFF2-40B4-BE49-F238E27FC236}">
                <a16:creationId xmlns:a16="http://schemas.microsoft.com/office/drawing/2014/main" id="{E31CB83B-BD2E-4DF9-8054-FFA1C3F3C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730250"/>
            <a:ext cx="21031200" cy="2651125"/>
          </a:xfrm>
        </p:spPr>
        <p:txBody>
          <a:bodyPr/>
          <a:lstStyle/>
          <a:p>
            <a:r>
              <a:rPr lang="fi-FI" dirty="0"/>
              <a:t>Infinitiivin muodot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b1764148fc_0_0"/>
          <p:cNvSpPr txBox="1">
            <a:spLocks noGrp="1"/>
          </p:cNvSpPr>
          <p:nvPr>
            <p:ph type="body" idx="1"/>
          </p:nvPr>
        </p:nvSpPr>
        <p:spPr>
          <a:xfrm>
            <a:off x="772970" y="4437888"/>
            <a:ext cx="12298793" cy="658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</a:pPr>
            <a:r>
              <a:rPr lang="fi-FI" sz="5400" dirty="0"/>
              <a:t>1. I </a:t>
            </a:r>
            <a:r>
              <a:rPr lang="fi-FI" sz="5400" dirty="0" err="1"/>
              <a:t>need</a:t>
            </a:r>
            <a:r>
              <a:rPr lang="fi-FI" sz="5400" dirty="0"/>
              <a:t> </a:t>
            </a:r>
            <a:r>
              <a:rPr lang="fi-FI" sz="5400" b="1" dirty="0"/>
              <a:t>to go</a:t>
            </a:r>
            <a:r>
              <a:rPr lang="fi-FI" sz="5400" dirty="0"/>
              <a:t> </a:t>
            </a:r>
            <a:r>
              <a:rPr lang="fi-FI" sz="5400" dirty="0" err="1"/>
              <a:t>there</a:t>
            </a:r>
            <a:r>
              <a:rPr lang="fi-FI" sz="5400" dirty="0"/>
              <a:t> </a:t>
            </a:r>
            <a:r>
              <a:rPr lang="fi-FI" sz="5400" dirty="0" err="1"/>
              <a:t>soon</a:t>
            </a:r>
            <a:r>
              <a:rPr lang="fi-FI" sz="5400" dirty="0"/>
              <a:t>. </a:t>
            </a: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</a:pPr>
            <a:r>
              <a:rPr lang="fi-FI" sz="5400" b="1" dirty="0"/>
              <a:t>    To </a:t>
            </a:r>
            <a:r>
              <a:rPr lang="fi-FI" sz="5400" b="1" dirty="0" err="1"/>
              <a:t>do</a:t>
            </a:r>
            <a:r>
              <a:rPr lang="fi-FI" sz="5400" dirty="0"/>
              <a:t> </a:t>
            </a:r>
            <a:r>
              <a:rPr lang="fi-FI" sz="5400" dirty="0" err="1"/>
              <a:t>that</a:t>
            </a:r>
            <a:r>
              <a:rPr lang="fi-FI" sz="5400" dirty="0"/>
              <a:t> </a:t>
            </a:r>
            <a:r>
              <a:rPr lang="fi-FI" sz="5400" dirty="0" err="1"/>
              <a:t>sounds</a:t>
            </a:r>
            <a:r>
              <a:rPr lang="fi-FI" sz="5400" dirty="0"/>
              <a:t> </a:t>
            </a:r>
            <a:r>
              <a:rPr lang="fi-FI" sz="5400" dirty="0" err="1"/>
              <a:t>crazy</a:t>
            </a:r>
            <a:r>
              <a:rPr lang="fi-FI" sz="5400" dirty="0"/>
              <a:t>.</a:t>
            </a:r>
            <a:endParaRPr sz="5400"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</a:pPr>
            <a:r>
              <a:rPr lang="fi-FI" sz="5400" dirty="0"/>
              <a:t>2. </a:t>
            </a:r>
            <a:r>
              <a:rPr lang="fi-FI" sz="5400" dirty="0" err="1"/>
              <a:t>Everyone</a:t>
            </a:r>
            <a:r>
              <a:rPr lang="fi-FI" sz="5400" dirty="0"/>
              <a:t> </a:t>
            </a:r>
            <a:r>
              <a:rPr lang="fi-FI" sz="5400" dirty="0" err="1"/>
              <a:t>needs</a:t>
            </a:r>
            <a:r>
              <a:rPr lang="fi-FI" sz="5400" dirty="0"/>
              <a:t> </a:t>
            </a:r>
            <a:r>
              <a:rPr lang="fi-FI" sz="5400" b="1" dirty="0"/>
              <a:t>to </a:t>
            </a:r>
            <a:r>
              <a:rPr lang="fi-FI" sz="5400" b="1" dirty="0" err="1"/>
              <a:t>be</a:t>
            </a:r>
            <a:r>
              <a:rPr lang="fi-FI" sz="5400" b="1" dirty="0"/>
              <a:t> </a:t>
            </a:r>
            <a:r>
              <a:rPr lang="fi-FI" sz="5400" b="1" dirty="0" err="1"/>
              <a:t>given</a:t>
            </a:r>
            <a:r>
              <a:rPr lang="fi-FI" sz="5400" dirty="0"/>
              <a:t> </a:t>
            </a:r>
            <a:r>
              <a:rPr lang="fi-FI" sz="5400" dirty="0" err="1"/>
              <a:t>another</a:t>
            </a:r>
            <a:r>
              <a:rPr lang="fi-FI" sz="5400" dirty="0"/>
              <a:t>    	</a:t>
            </a:r>
            <a:r>
              <a:rPr lang="fi-FI" sz="5400" dirty="0" err="1"/>
              <a:t>chance</a:t>
            </a:r>
            <a:r>
              <a:rPr lang="fi-FI" sz="5400" dirty="0"/>
              <a:t>.</a:t>
            </a:r>
            <a:endParaRPr sz="5400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</a:pPr>
            <a:r>
              <a:rPr lang="fi-FI" sz="5400" dirty="0"/>
              <a:t>3. </a:t>
            </a:r>
            <a:r>
              <a:rPr lang="fi-FI" sz="5400" dirty="0" err="1"/>
              <a:t>You</a:t>
            </a:r>
            <a:r>
              <a:rPr lang="fi-FI" sz="5400" dirty="0"/>
              <a:t> </a:t>
            </a:r>
            <a:r>
              <a:rPr lang="fi-FI" sz="5400" dirty="0" err="1"/>
              <a:t>can’t</a:t>
            </a:r>
            <a:r>
              <a:rPr lang="fi-FI" sz="5400" dirty="0"/>
              <a:t> </a:t>
            </a:r>
            <a:r>
              <a:rPr lang="fi-FI" sz="5400" b="1" dirty="0" err="1"/>
              <a:t>have</a:t>
            </a:r>
            <a:r>
              <a:rPr lang="fi-FI" sz="5400" b="1" dirty="0"/>
              <a:t> </a:t>
            </a:r>
            <a:r>
              <a:rPr lang="fi-FI" sz="5400" b="1" dirty="0" err="1"/>
              <a:t>done</a:t>
            </a:r>
            <a:r>
              <a:rPr lang="fi-FI" sz="5400" b="1" dirty="0"/>
              <a:t> </a:t>
            </a:r>
            <a:r>
              <a:rPr lang="fi-FI" sz="5400" dirty="0" err="1"/>
              <a:t>this</a:t>
            </a:r>
            <a:r>
              <a:rPr lang="fi-FI" sz="5400" dirty="0"/>
              <a:t> on </a:t>
            </a:r>
            <a:r>
              <a:rPr lang="fi-FI" sz="5400" dirty="0" err="1"/>
              <a:t>your</a:t>
            </a:r>
            <a:r>
              <a:rPr lang="fi-FI" sz="5400" dirty="0"/>
              <a:t> </a:t>
            </a:r>
            <a:r>
              <a:rPr lang="fi-FI" sz="5400" dirty="0" err="1"/>
              <a:t>own</a:t>
            </a:r>
            <a:r>
              <a:rPr lang="fi-FI" sz="5400" dirty="0"/>
              <a:t>!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</a:pPr>
            <a:r>
              <a:rPr lang="fi-FI" sz="5400" dirty="0"/>
              <a:t>    </a:t>
            </a:r>
            <a:r>
              <a:rPr lang="fi-FI" sz="5400" dirty="0" err="1"/>
              <a:t>They</a:t>
            </a:r>
            <a:r>
              <a:rPr lang="fi-FI" sz="5400" dirty="0"/>
              <a:t> </a:t>
            </a:r>
            <a:r>
              <a:rPr lang="fi-FI" sz="5400" dirty="0" err="1"/>
              <a:t>seem</a:t>
            </a:r>
            <a:r>
              <a:rPr lang="fi-FI" sz="5400" dirty="0"/>
              <a:t> </a:t>
            </a:r>
            <a:r>
              <a:rPr lang="fi-FI" sz="5400" b="1" dirty="0"/>
              <a:t>to </a:t>
            </a:r>
            <a:r>
              <a:rPr lang="fi-FI" sz="5400" b="1" dirty="0" err="1"/>
              <a:t>have</a:t>
            </a:r>
            <a:r>
              <a:rPr lang="fi-FI" sz="5400" b="1" dirty="0"/>
              <a:t> </a:t>
            </a:r>
            <a:r>
              <a:rPr lang="fi-FI" sz="5400" b="1" dirty="0" err="1"/>
              <a:t>destroyed</a:t>
            </a:r>
            <a:r>
              <a:rPr lang="fi-FI" sz="5400" dirty="0"/>
              <a:t> </a:t>
            </a:r>
            <a:r>
              <a:rPr lang="fi-FI" sz="5400" dirty="0" err="1"/>
              <a:t>the</a:t>
            </a:r>
            <a:r>
              <a:rPr lang="fi-FI" sz="5400" dirty="0"/>
              <a:t> 	</a:t>
            </a:r>
            <a:r>
              <a:rPr lang="fi-FI" sz="5400" dirty="0" err="1"/>
              <a:t>evidence</a:t>
            </a:r>
            <a:r>
              <a:rPr lang="fi-FI" sz="5400" dirty="0"/>
              <a:t>. 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</a:pPr>
            <a:r>
              <a:rPr lang="fi-FI" sz="5400" dirty="0"/>
              <a:t>4. </a:t>
            </a:r>
            <a:r>
              <a:rPr lang="fi-FI" sz="5400" dirty="0" err="1"/>
              <a:t>We</a:t>
            </a:r>
            <a:r>
              <a:rPr lang="fi-FI" sz="5400" dirty="0"/>
              <a:t> </a:t>
            </a:r>
            <a:r>
              <a:rPr lang="fi-FI" sz="5400" dirty="0" err="1"/>
              <a:t>may</a:t>
            </a:r>
            <a:r>
              <a:rPr lang="fi-FI" sz="5400" dirty="0"/>
              <a:t> </a:t>
            </a:r>
            <a:r>
              <a:rPr lang="fi-FI" sz="5400" b="1" dirty="0" err="1"/>
              <a:t>have</a:t>
            </a:r>
            <a:r>
              <a:rPr lang="fi-FI" sz="5400" b="1" dirty="0"/>
              <a:t> </a:t>
            </a:r>
            <a:r>
              <a:rPr lang="fi-FI" sz="5400" b="1" dirty="0" err="1"/>
              <a:t>been</a:t>
            </a:r>
            <a:r>
              <a:rPr lang="fi-FI" sz="5400" b="1" dirty="0"/>
              <a:t> </a:t>
            </a:r>
            <a:r>
              <a:rPr lang="fi-FI" sz="5400" b="1" dirty="0" err="1"/>
              <a:t>seen</a:t>
            </a:r>
            <a:r>
              <a:rPr lang="fi-FI" sz="5400" dirty="0"/>
              <a:t> </a:t>
            </a:r>
            <a:r>
              <a:rPr lang="fi-FI" sz="5400" dirty="0" err="1"/>
              <a:t>there</a:t>
            </a:r>
            <a:r>
              <a:rPr lang="fi-FI" sz="5400" dirty="0"/>
              <a:t> </a:t>
            </a:r>
            <a:r>
              <a:rPr lang="fi-FI" sz="5400" dirty="0" err="1"/>
              <a:t>by</a:t>
            </a:r>
            <a:r>
              <a:rPr lang="fi-FI" sz="5400" dirty="0"/>
              <a:t> </a:t>
            </a:r>
            <a:r>
              <a:rPr lang="fi-FI" sz="5400" dirty="0" err="1"/>
              <a:t>the</a:t>
            </a:r>
            <a:r>
              <a:rPr lang="fi-FI" sz="5400" dirty="0"/>
              <a:t> 	</a:t>
            </a:r>
            <a:r>
              <a:rPr lang="fi-FI" sz="5400" dirty="0" err="1"/>
              <a:t>police</a:t>
            </a:r>
            <a:r>
              <a:rPr lang="fi-FI" sz="5400" dirty="0"/>
              <a:t>.</a:t>
            </a:r>
            <a:endParaRPr sz="5400"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	</a:t>
            </a:r>
            <a:endParaRPr sz="5400" dirty="0"/>
          </a:p>
        </p:txBody>
      </p:sp>
      <p:sp>
        <p:nvSpPr>
          <p:cNvPr id="103" name="Google Shape;103;gb1764148fc_0_0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900" cy="658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</a:pPr>
            <a:r>
              <a:rPr lang="fi-FI" sz="5400" dirty="0"/>
              <a:t>1. Minun täytyy mennä sinne </a:t>
            </a:r>
            <a:r>
              <a:rPr lang="fi-FI" sz="5400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pian</a:t>
            </a:r>
            <a:r>
              <a:rPr lang="fi-FI" sz="5400" dirty="0"/>
              <a:t>. </a:t>
            </a: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</a:pPr>
            <a:r>
              <a:rPr lang="fi-FI" sz="5400" dirty="0"/>
              <a:t>    Tuon tekeminen kuulostaa hullulta.</a:t>
            </a:r>
            <a:endParaRPr sz="5400"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</a:pPr>
            <a:r>
              <a:rPr lang="fi-FI" sz="5400" dirty="0"/>
              <a:t>2. Jokaiselle pitää antaa toinen 	mahdollisuus.</a:t>
            </a:r>
            <a:endParaRPr sz="5400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</a:pPr>
            <a:r>
              <a:rPr lang="fi-FI" sz="5400" dirty="0"/>
              <a:t>3. Et ole voinut tehdä tätä yksin!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</a:pPr>
            <a:r>
              <a:rPr lang="fi-FI" sz="5400" dirty="0"/>
              <a:t>    He näyttävät tuhonneen 	todistusaineiston.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</a:pPr>
            <a:r>
              <a:rPr lang="fi-FI" sz="5400" dirty="0"/>
              <a:t>4. Poliisi on ehkä nähnyt meidät siellä. </a:t>
            </a:r>
            <a:endParaRPr sz="5400" dirty="0"/>
          </a:p>
        </p:txBody>
      </p:sp>
      <p:sp>
        <p:nvSpPr>
          <p:cNvPr id="104" name="Google Shape;104;gb1764148fc_0_0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500" cy="9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800"/>
              <a:buNone/>
            </a:pPr>
            <a:r>
              <a:rPr lang="fi-FI" dirty="0"/>
              <a:t>English</a:t>
            </a:r>
            <a:endParaRPr dirty="0"/>
          </a:p>
        </p:txBody>
      </p:sp>
      <p:sp>
        <p:nvSpPr>
          <p:cNvPr id="105" name="Google Shape;105;gb1764148fc_0_0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200" cy="9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800"/>
              <a:buNone/>
            </a:pPr>
            <a:r>
              <a:rPr lang="fi-FI"/>
              <a:t>Finnish</a:t>
            </a:r>
            <a:endParaRPr/>
          </a:p>
        </p:txBody>
      </p:sp>
      <p:sp>
        <p:nvSpPr>
          <p:cNvPr id="8" name="Google Shape;94;gc48a9d6347_0_0">
            <a:extLst>
              <a:ext uri="{FF2B5EF4-FFF2-40B4-BE49-F238E27FC236}">
                <a16:creationId xmlns:a16="http://schemas.microsoft.com/office/drawing/2014/main" id="{B75168FC-86DF-4A55-9C14-D8EF41FD8E87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  <p:sp>
        <p:nvSpPr>
          <p:cNvPr id="9" name="Google Shape;225;g10b88a03514_0_107">
            <a:extLst>
              <a:ext uri="{FF2B5EF4-FFF2-40B4-BE49-F238E27FC236}">
                <a16:creationId xmlns:a16="http://schemas.microsoft.com/office/drawing/2014/main" id="{DB926B73-EACA-483B-96B4-ACFE6D7B2E1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2" name="Otsikko 1">
            <a:extLst>
              <a:ext uri="{FF2B5EF4-FFF2-40B4-BE49-F238E27FC236}">
                <a16:creationId xmlns:a16="http://schemas.microsoft.com/office/drawing/2014/main" id="{92F5E974-0413-48FB-B7EE-4916B16D7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7600" y="730799"/>
            <a:ext cx="21031200" cy="2649600"/>
          </a:xfrm>
        </p:spPr>
        <p:txBody>
          <a:bodyPr>
            <a:normAutofit/>
          </a:bodyPr>
          <a:lstStyle/>
          <a:p>
            <a:r>
              <a:rPr lang="fi-FI" dirty="0"/>
              <a:t>Infinitiivin muodot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10b88a03514_0_1"/>
          <p:cNvSpPr txBox="1">
            <a:spLocks noGrp="1"/>
          </p:cNvSpPr>
          <p:nvPr>
            <p:ph type="title"/>
          </p:nvPr>
        </p:nvSpPr>
        <p:spPr>
          <a:xfrm>
            <a:off x="1677600" y="730250"/>
            <a:ext cx="21031200" cy="26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Infinitiivin muodot</a:t>
            </a:r>
            <a:endParaRPr dirty="0"/>
          </a:p>
        </p:txBody>
      </p:sp>
      <p:sp>
        <p:nvSpPr>
          <p:cNvPr id="114" name="Google Shape;114;g10b88a03514_0_1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5000"/>
            </a:pPr>
            <a:r>
              <a:rPr lang="fi-FI" sz="5400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1. I</a:t>
            </a:r>
            <a:r>
              <a:rPr lang="fi-FI" sz="5400" dirty="0"/>
              <a:t> </a:t>
            </a:r>
            <a:r>
              <a:rPr lang="fi-FI" sz="5400" dirty="0" err="1"/>
              <a:t>need</a:t>
            </a:r>
            <a:r>
              <a:rPr lang="fi-FI" sz="5400" dirty="0"/>
              <a:t> </a:t>
            </a:r>
            <a:r>
              <a:rPr lang="fi-FI" sz="5400" b="1" dirty="0"/>
              <a:t>to go</a:t>
            </a:r>
            <a:r>
              <a:rPr lang="fi-FI" sz="5400" dirty="0"/>
              <a:t> </a:t>
            </a:r>
            <a:r>
              <a:rPr lang="fi-FI" sz="5400" dirty="0" err="1"/>
              <a:t>there</a:t>
            </a:r>
            <a:r>
              <a:rPr lang="fi-FI" sz="5400" dirty="0"/>
              <a:t> </a:t>
            </a:r>
            <a:r>
              <a:rPr lang="fi-FI" sz="5400" dirty="0" err="1"/>
              <a:t>soon</a:t>
            </a:r>
            <a:r>
              <a:rPr lang="fi-FI" sz="5400" dirty="0"/>
              <a:t>. </a:t>
            </a:r>
            <a:endParaRPr sz="5400"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b="1" dirty="0"/>
              <a:t>To </a:t>
            </a:r>
            <a:r>
              <a:rPr lang="fi-FI" sz="5400" b="1" dirty="0" err="1"/>
              <a:t>do</a:t>
            </a:r>
            <a:r>
              <a:rPr lang="fi-FI" sz="5400" dirty="0"/>
              <a:t> </a:t>
            </a:r>
            <a:r>
              <a:rPr lang="fi-FI" sz="5400" dirty="0" err="1"/>
              <a:t>that</a:t>
            </a:r>
            <a:r>
              <a:rPr lang="fi-FI" sz="5400" dirty="0"/>
              <a:t> </a:t>
            </a:r>
            <a:r>
              <a:rPr lang="fi-FI" sz="5400" dirty="0" err="1"/>
              <a:t>sounds</a:t>
            </a:r>
            <a:r>
              <a:rPr lang="fi-FI" sz="5400" dirty="0"/>
              <a:t> </a:t>
            </a:r>
            <a:r>
              <a:rPr lang="fi-FI" sz="5400" dirty="0" err="1"/>
              <a:t>crazy</a:t>
            </a:r>
            <a:r>
              <a:rPr lang="fi-FI" sz="5400" dirty="0"/>
              <a:t>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5000"/>
            </a:pPr>
            <a:r>
              <a:rPr lang="fi-FI" sz="5400" dirty="0"/>
              <a:t>2. </a:t>
            </a:r>
            <a:r>
              <a:rPr lang="fi-FI" sz="5400" dirty="0" err="1"/>
              <a:t>Everyone</a:t>
            </a:r>
            <a:r>
              <a:rPr lang="fi-FI" sz="5400" dirty="0"/>
              <a:t> </a:t>
            </a:r>
            <a:r>
              <a:rPr lang="fi-FI" sz="5400" dirty="0" err="1"/>
              <a:t>needs</a:t>
            </a:r>
            <a:r>
              <a:rPr lang="fi-FI" sz="5400" dirty="0"/>
              <a:t> </a:t>
            </a:r>
            <a:r>
              <a:rPr lang="fi-FI" sz="5400" b="1" dirty="0"/>
              <a:t>to </a:t>
            </a:r>
            <a:r>
              <a:rPr lang="fi-FI" sz="5400" b="1" dirty="0" err="1"/>
              <a:t>be</a:t>
            </a:r>
            <a:r>
              <a:rPr lang="fi-FI" sz="5400" b="1" dirty="0"/>
              <a:t> </a:t>
            </a:r>
            <a:r>
              <a:rPr lang="fi-FI" sz="5400" b="1" dirty="0" err="1"/>
              <a:t>given</a:t>
            </a:r>
            <a:r>
              <a:rPr lang="fi-FI" sz="5400" b="1" dirty="0"/>
              <a:t>                                                                 	</a:t>
            </a:r>
            <a:r>
              <a:rPr lang="fi-FI" sz="5400" dirty="0" err="1"/>
              <a:t>another</a:t>
            </a:r>
            <a:r>
              <a:rPr lang="fi-FI" sz="5400" dirty="0"/>
              <a:t> </a:t>
            </a:r>
            <a:r>
              <a:rPr lang="fi-FI" sz="5400" dirty="0" err="1"/>
              <a:t>chance</a:t>
            </a:r>
            <a:r>
              <a:rPr lang="fi-FI" sz="5400" dirty="0"/>
              <a:t>.</a:t>
            </a:r>
            <a:endParaRPr sz="54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5000"/>
            </a:pPr>
            <a:r>
              <a:rPr lang="fi-FI" sz="5400" dirty="0"/>
              <a:t>3. </a:t>
            </a:r>
            <a:r>
              <a:rPr lang="fi-FI" sz="5400" dirty="0" err="1"/>
              <a:t>You</a:t>
            </a:r>
            <a:r>
              <a:rPr lang="fi-FI" sz="5400" dirty="0"/>
              <a:t> </a:t>
            </a:r>
            <a:r>
              <a:rPr lang="fi-FI" sz="5400" dirty="0" err="1"/>
              <a:t>can’t</a:t>
            </a:r>
            <a:r>
              <a:rPr lang="fi-FI" sz="5400" dirty="0"/>
              <a:t> </a:t>
            </a:r>
            <a:r>
              <a:rPr lang="fi-FI" sz="5400" b="1" dirty="0" err="1"/>
              <a:t>have</a:t>
            </a:r>
            <a:r>
              <a:rPr lang="fi-FI" sz="5400" b="1" dirty="0"/>
              <a:t> </a:t>
            </a:r>
            <a:r>
              <a:rPr lang="fi-FI" sz="5400" b="1" dirty="0" err="1"/>
              <a:t>done</a:t>
            </a:r>
            <a:r>
              <a:rPr lang="fi-FI" sz="5400" b="1" dirty="0"/>
              <a:t> </a:t>
            </a:r>
            <a:r>
              <a:rPr lang="fi-FI" sz="5400" dirty="0" err="1"/>
              <a:t>this</a:t>
            </a:r>
            <a:r>
              <a:rPr lang="fi-FI" sz="5400" dirty="0"/>
              <a:t> on </a:t>
            </a:r>
            <a:r>
              <a:rPr lang="fi-FI" sz="5400" dirty="0" err="1"/>
              <a:t>your</a:t>
            </a:r>
            <a:r>
              <a:rPr lang="fi-FI" sz="5400" dirty="0"/>
              <a:t> 	</a:t>
            </a:r>
            <a:r>
              <a:rPr lang="fi-FI" sz="5400" dirty="0" err="1"/>
              <a:t>own</a:t>
            </a:r>
            <a:r>
              <a:rPr lang="fi-FI" sz="5400" dirty="0"/>
              <a:t>!</a:t>
            </a:r>
            <a:endParaRPr sz="5400"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They</a:t>
            </a:r>
            <a:r>
              <a:rPr lang="fi-FI" sz="5400" dirty="0"/>
              <a:t> </a:t>
            </a:r>
            <a:r>
              <a:rPr lang="fi-FI" sz="5400" dirty="0" err="1"/>
              <a:t>seem</a:t>
            </a:r>
            <a:r>
              <a:rPr lang="fi-FI" sz="5400" dirty="0"/>
              <a:t> </a:t>
            </a:r>
            <a:r>
              <a:rPr lang="fi-FI" sz="5400" b="1" dirty="0"/>
              <a:t>to </a:t>
            </a:r>
            <a:r>
              <a:rPr lang="fi-FI" sz="5400" b="1" dirty="0" err="1"/>
              <a:t>have</a:t>
            </a:r>
            <a:r>
              <a:rPr lang="fi-FI" sz="5400" b="1" dirty="0"/>
              <a:t> </a:t>
            </a:r>
            <a:r>
              <a:rPr lang="fi-FI" sz="5400" b="1" dirty="0" err="1"/>
              <a:t>destroyed</a:t>
            </a:r>
            <a:r>
              <a:rPr lang="fi-FI" sz="5400" dirty="0"/>
              <a:t> </a:t>
            </a:r>
            <a:r>
              <a:rPr lang="fi-FI" sz="5400" dirty="0" err="1"/>
              <a:t>the</a:t>
            </a:r>
            <a:r>
              <a:rPr lang="fi-FI" sz="5400" dirty="0"/>
              <a:t> 	</a:t>
            </a:r>
            <a:r>
              <a:rPr lang="fi-FI" sz="5400" dirty="0" err="1"/>
              <a:t>evidence</a:t>
            </a:r>
            <a:r>
              <a:rPr lang="fi-FI" sz="5400" dirty="0"/>
              <a:t>. 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5000"/>
            </a:pPr>
            <a:r>
              <a:rPr lang="fi-FI" sz="5400" dirty="0"/>
              <a:t>4. </a:t>
            </a:r>
            <a:r>
              <a:rPr lang="fi-FI" sz="5400" dirty="0" err="1"/>
              <a:t>We</a:t>
            </a:r>
            <a:r>
              <a:rPr lang="fi-FI" sz="5400" dirty="0"/>
              <a:t> </a:t>
            </a:r>
            <a:r>
              <a:rPr lang="fi-FI" sz="5400" dirty="0" err="1"/>
              <a:t>may</a:t>
            </a:r>
            <a:r>
              <a:rPr lang="fi-FI" sz="5400" dirty="0"/>
              <a:t> </a:t>
            </a:r>
            <a:r>
              <a:rPr lang="fi-FI" sz="5400" b="1" dirty="0" err="1"/>
              <a:t>have</a:t>
            </a:r>
            <a:r>
              <a:rPr lang="fi-FI" sz="5400" b="1" dirty="0"/>
              <a:t> </a:t>
            </a:r>
            <a:r>
              <a:rPr lang="fi-FI" sz="5400" b="1" dirty="0" err="1"/>
              <a:t>been</a:t>
            </a:r>
            <a:r>
              <a:rPr lang="fi-FI" sz="5400" b="1" dirty="0"/>
              <a:t> </a:t>
            </a:r>
            <a:r>
              <a:rPr lang="fi-FI" sz="5400" b="1" dirty="0" err="1"/>
              <a:t>seen</a:t>
            </a:r>
            <a:r>
              <a:rPr lang="fi-FI" sz="5400" dirty="0"/>
              <a:t> </a:t>
            </a:r>
            <a:r>
              <a:rPr lang="fi-FI" sz="5400" dirty="0" err="1"/>
              <a:t>there</a:t>
            </a:r>
            <a:r>
              <a:rPr lang="fi-FI" sz="5400" dirty="0"/>
              <a:t> 	</a:t>
            </a:r>
            <a:r>
              <a:rPr lang="fi-FI" sz="5400" dirty="0" err="1"/>
              <a:t>by</a:t>
            </a:r>
            <a:r>
              <a:rPr lang="fi-FI" sz="5400" dirty="0"/>
              <a:t>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police</a:t>
            </a:r>
            <a:r>
              <a:rPr lang="fi-FI" sz="5400" dirty="0"/>
              <a:t>.</a:t>
            </a:r>
            <a:endParaRPr sz="5400" dirty="0"/>
          </a:p>
        </p:txBody>
      </p:sp>
      <p:sp>
        <p:nvSpPr>
          <p:cNvPr id="115" name="Google Shape;115;g10b88a03514_0_1"/>
          <p:cNvSpPr txBox="1">
            <a:spLocks noGrp="1"/>
          </p:cNvSpPr>
          <p:nvPr>
            <p:ph type="body" idx="2"/>
          </p:nvPr>
        </p:nvSpPr>
        <p:spPr>
          <a:xfrm>
            <a:off x="13041150" y="3252437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609600" algn="l" rtl="0"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Infinitiivin preesens</a:t>
            </a:r>
            <a:endParaRPr sz="5400"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(usein tavallinen perusmuoto)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sz="5400" dirty="0"/>
              <a:t>2. Infinitiivin preesensin passiivi</a:t>
            </a:r>
            <a:br>
              <a:rPr lang="fi-FI" sz="5400" dirty="0"/>
            </a:b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sz="5400" dirty="0"/>
              <a:t>3. Infinitiivin perfekti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endParaRPr lang="fi-FI"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endParaRPr lang="fi-FI"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br>
              <a:rPr lang="fi-FI" sz="5400" dirty="0"/>
            </a:br>
            <a:r>
              <a:rPr lang="fi-FI" sz="5400" dirty="0"/>
              <a:t>4. Infinitiivin perfektin passiivi</a:t>
            </a:r>
            <a:endParaRPr sz="5400" dirty="0"/>
          </a:p>
        </p:txBody>
      </p:sp>
      <p:sp>
        <p:nvSpPr>
          <p:cNvPr id="7" name="Google Shape;94;gc48a9d6347_0_0">
            <a:extLst>
              <a:ext uri="{FF2B5EF4-FFF2-40B4-BE49-F238E27FC236}">
                <a16:creationId xmlns:a16="http://schemas.microsoft.com/office/drawing/2014/main" id="{5DF13E8B-16F8-4876-866A-EC9F85B862FF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  <p:sp>
        <p:nvSpPr>
          <p:cNvPr id="8" name="Google Shape;225;g10b88a03514_0_107">
            <a:extLst>
              <a:ext uri="{FF2B5EF4-FFF2-40B4-BE49-F238E27FC236}">
                <a16:creationId xmlns:a16="http://schemas.microsoft.com/office/drawing/2014/main" id="{0107D798-B3E6-4DCD-A4F6-60A0DDB677B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10b88a03514_0_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Infinitiivin kieltomuoto</a:t>
            </a:r>
            <a:endParaRPr dirty="0"/>
          </a:p>
        </p:txBody>
      </p:sp>
      <p:sp>
        <p:nvSpPr>
          <p:cNvPr id="121" name="Google Shape;121;g10b88a03514_0_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23" name="Google Shape;123;g10b88a03514_0_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promised</a:t>
            </a:r>
            <a:r>
              <a:rPr lang="fi-FI" dirty="0"/>
              <a:t> </a:t>
            </a:r>
            <a:r>
              <a:rPr lang="fi-FI" b="1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not</a:t>
            </a:r>
            <a:r>
              <a:rPr lang="fi-FI" b="1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 </a:t>
            </a:r>
            <a:r>
              <a:rPr lang="fi-FI" dirty="0"/>
              <a:t>to </a:t>
            </a:r>
            <a:r>
              <a:rPr lang="fi-FI" dirty="0" err="1"/>
              <a:t>do</a:t>
            </a:r>
            <a:r>
              <a:rPr lang="fi-FI" dirty="0"/>
              <a:t> it </a:t>
            </a:r>
            <a:r>
              <a:rPr lang="fi-FI" dirty="0" err="1"/>
              <a:t>again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dirty="0" err="1"/>
              <a:t>swore</a:t>
            </a:r>
            <a:r>
              <a:rPr lang="fi-FI" dirty="0"/>
              <a:t> </a:t>
            </a:r>
            <a:r>
              <a:rPr lang="fi-FI" b="1" dirty="0" err="1"/>
              <a:t>never</a:t>
            </a:r>
            <a:r>
              <a:rPr lang="fi-FI" b="1" dirty="0"/>
              <a:t> </a:t>
            </a:r>
            <a:r>
              <a:rPr lang="fi-FI" dirty="0"/>
              <a:t>to </a:t>
            </a:r>
            <a:r>
              <a:rPr lang="fi-FI" dirty="0" err="1"/>
              <a:t>break</a:t>
            </a:r>
            <a:r>
              <a:rPr lang="fi-FI" dirty="0"/>
              <a:t> a </a:t>
            </a:r>
            <a:r>
              <a:rPr lang="fi-FI" dirty="0" err="1"/>
              <a:t>promise</a:t>
            </a:r>
            <a:r>
              <a:rPr lang="fi-FI" dirty="0"/>
              <a:t> to </a:t>
            </a:r>
            <a:r>
              <a:rPr lang="fi-FI" dirty="0" err="1"/>
              <a:t>her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tried</a:t>
            </a:r>
            <a:r>
              <a:rPr lang="fi-FI" dirty="0"/>
              <a:t> </a:t>
            </a:r>
            <a:r>
              <a:rPr lang="fi-FI" b="1" dirty="0" err="1"/>
              <a:t>not</a:t>
            </a:r>
            <a:r>
              <a:rPr lang="fi-FI" b="1" dirty="0"/>
              <a:t> </a:t>
            </a:r>
            <a:r>
              <a:rPr lang="fi-FI" dirty="0"/>
              <a:t>to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seen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anyone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Kieltomuoto (</a:t>
            </a:r>
            <a:r>
              <a:rPr lang="fi-FI" b="1" dirty="0" err="1">
                <a:solidFill>
                  <a:schemeClr val="bg2"/>
                </a:solidFill>
              </a:rPr>
              <a:t>not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never</a:t>
            </a:r>
            <a:r>
              <a:rPr lang="fi-FI" dirty="0">
                <a:solidFill>
                  <a:schemeClr val="bg2"/>
                </a:solidFill>
              </a:rPr>
              <a:t>) tulee ennen infinitiivin </a:t>
            </a:r>
            <a:r>
              <a:rPr lang="fi-FI" b="1" dirty="0">
                <a:solidFill>
                  <a:schemeClr val="bg2"/>
                </a:solidFill>
              </a:rPr>
              <a:t>to</a:t>
            </a:r>
            <a:r>
              <a:rPr lang="fi-FI" dirty="0">
                <a:solidFill>
                  <a:schemeClr val="bg2"/>
                </a:solidFill>
              </a:rPr>
              <a:t>-partikkelia. 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Tämä koskee huoliteltua kieltä, puheessa </a:t>
            </a:r>
            <a:r>
              <a:rPr lang="fi-FI" b="1" dirty="0">
                <a:solidFill>
                  <a:schemeClr val="bg2"/>
                </a:solidFill>
              </a:rPr>
              <a:t>to </a:t>
            </a:r>
            <a:r>
              <a:rPr lang="fi-FI" b="1" dirty="0" err="1">
                <a:solidFill>
                  <a:schemeClr val="bg2"/>
                </a:solidFill>
              </a:rPr>
              <a:t>not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do</a:t>
            </a:r>
            <a:r>
              <a:rPr lang="fi-FI" dirty="0">
                <a:solidFill>
                  <a:schemeClr val="bg2"/>
                </a:solidFill>
              </a:rPr>
              <a:t> -tyyppinen järjestys on tavallinen.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6" name="Google Shape;94;gc48a9d6347_0_0">
            <a:extLst>
              <a:ext uri="{FF2B5EF4-FFF2-40B4-BE49-F238E27FC236}">
                <a16:creationId xmlns:a16="http://schemas.microsoft.com/office/drawing/2014/main" id="{5730EBD0-8760-4B34-AF35-020BE50CF2CD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10b88a03514_0_2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b="1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To</a:t>
            </a:r>
            <a:r>
              <a:rPr lang="fi-FI" dirty="0"/>
              <a:t> + infinitiivi</a:t>
            </a:r>
            <a:endParaRPr dirty="0"/>
          </a:p>
        </p:txBody>
      </p:sp>
      <p:sp>
        <p:nvSpPr>
          <p:cNvPr id="129" name="Google Shape;129;g10b88a03514_0_22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31" name="Google Shape;131;g10b88a03514_0_22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/>
              <a:t>Infinitiivin eteen tulee yleensä </a:t>
            </a:r>
            <a:r>
              <a:rPr lang="fi-FI" b="1" dirty="0"/>
              <a:t>to</a:t>
            </a:r>
            <a:r>
              <a:rPr lang="fi-FI" dirty="0"/>
              <a:t>-partikkeli. </a:t>
            </a:r>
            <a:endParaRPr dirty="0"/>
          </a:p>
          <a:p>
            <a:pPr marL="7048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/>
              <a:t>Tästä on poikkeuksia, mutta </a:t>
            </a:r>
            <a:r>
              <a:rPr lang="fi-FI" b="1" dirty="0"/>
              <a:t>to</a:t>
            </a:r>
            <a:r>
              <a:rPr lang="fi-FI" dirty="0"/>
              <a:t> tulee, jos ei ole syytä jättää sitä pois.</a:t>
            </a:r>
            <a:endParaRPr dirty="0"/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</a:pPr>
            <a:r>
              <a:rPr lang="fi-FI" dirty="0" err="1"/>
              <a:t>I’ve</a:t>
            </a:r>
            <a:r>
              <a:rPr lang="fi-FI" dirty="0"/>
              <a:t> got no </a:t>
            </a:r>
            <a:r>
              <a:rPr lang="fi-FI" b="1" dirty="0" err="1"/>
              <a:t>reason</a:t>
            </a:r>
            <a:r>
              <a:rPr lang="fi-FI" b="1" dirty="0"/>
              <a:t> to </a:t>
            </a:r>
            <a:r>
              <a:rPr lang="fi-FI" b="1" dirty="0" err="1"/>
              <a:t>lie</a:t>
            </a:r>
            <a:r>
              <a:rPr lang="fi-FI" dirty="0"/>
              <a:t>. </a:t>
            </a:r>
            <a:endParaRPr dirty="0"/>
          </a:p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substantiivi + </a:t>
            </a:r>
            <a:r>
              <a:rPr lang="fi-FI" b="1" dirty="0">
                <a:solidFill>
                  <a:schemeClr val="bg2"/>
                </a:solidFill>
              </a:rPr>
              <a:t>to </a:t>
            </a:r>
            <a:r>
              <a:rPr lang="fi-FI" dirty="0">
                <a:solidFill>
                  <a:schemeClr val="bg2"/>
                </a:solidFill>
              </a:rPr>
              <a:t>+ infinitiivi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</a:pPr>
            <a:r>
              <a:rPr lang="fi-FI" dirty="0" err="1"/>
              <a:t>It’s</a:t>
            </a:r>
            <a:r>
              <a:rPr lang="fi-FI" dirty="0"/>
              <a:t> </a:t>
            </a:r>
            <a:r>
              <a:rPr lang="fi-FI" b="1" dirty="0" err="1"/>
              <a:t>hard</a:t>
            </a:r>
            <a:r>
              <a:rPr lang="fi-FI" b="1" dirty="0"/>
              <a:t> to </a:t>
            </a:r>
            <a:r>
              <a:rPr lang="fi-FI" b="1" dirty="0" err="1"/>
              <a:t>say</a:t>
            </a:r>
            <a:r>
              <a:rPr lang="fi-FI" dirty="0"/>
              <a:t> </a:t>
            </a:r>
            <a:r>
              <a:rPr lang="fi-FI" dirty="0" err="1"/>
              <a:t>you’re</a:t>
            </a:r>
            <a:r>
              <a:rPr lang="fi-FI" dirty="0"/>
              <a:t> </a:t>
            </a:r>
            <a:r>
              <a:rPr lang="fi-FI" dirty="0" err="1"/>
              <a:t>sorry</a:t>
            </a:r>
            <a:r>
              <a:rPr lang="fi-FI" dirty="0"/>
              <a:t>. </a:t>
            </a:r>
            <a:endParaRPr dirty="0"/>
          </a:p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adjektiivi + </a:t>
            </a:r>
            <a:r>
              <a:rPr lang="fi-FI" b="1" dirty="0">
                <a:solidFill>
                  <a:schemeClr val="bg2"/>
                </a:solidFill>
              </a:rPr>
              <a:t>to </a:t>
            </a:r>
            <a:r>
              <a:rPr lang="fi-FI" dirty="0">
                <a:solidFill>
                  <a:schemeClr val="bg2"/>
                </a:solidFill>
              </a:rPr>
              <a:t>+ infinitiivi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6" name="Google Shape;94;gc48a9d6347_0_0">
            <a:extLst>
              <a:ext uri="{FF2B5EF4-FFF2-40B4-BE49-F238E27FC236}">
                <a16:creationId xmlns:a16="http://schemas.microsoft.com/office/drawing/2014/main" id="{294A675D-483C-4737-BAD4-70F4B5835A60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0b88a03514_0_3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b="1" dirty="0"/>
              <a:t>To</a:t>
            </a:r>
            <a:r>
              <a:rPr lang="fi-FI" dirty="0"/>
              <a:t> + infinitiivi</a:t>
            </a:r>
            <a:endParaRPr dirty="0"/>
          </a:p>
        </p:txBody>
      </p:sp>
      <p:sp>
        <p:nvSpPr>
          <p:cNvPr id="137" name="Google Shape;137;g10b88a03514_0_3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139" name="Google Shape;139;g10b88a03514_0_3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</a:pPr>
            <a:r>
              <a:rPr lang="fi-FI" dirty="0" err="1"/>
              <a:t>There’s</a:t>
            </a:r>
            <a:r>
              <a:rPr lang="fi-FI" dirty="0"/>
              <a:t> </a:t>
            </a:r>
            <a:r>
              <a:rPr lang="fi-FI" b="1" dirty="0" err="1"/>
              <a:t>someone</a:t>
            </a:r>
            <a:r>
              <a:rPr lang="fi-FI" b="1" dirty="0"/>
              <a:t> to </a:t>
            </a:r>
            <a:r>
              <a:rPr lang="fi-FI" b="1" dirty="0" err="1"/>
              <a:t>see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. </a:t>
            </a:r>
            <a:endParaRPr dirty="0"/>
          </a:p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pronomini + </a:t>
            </a:r>
            <a:r>
              <a:rPr lang="fi-FI" b="1" dirty="0">
                <a:solidFill>
                  <a:schemeClr val="bg2"/>
                </a:solidFill>
              </a:rPr>
              <a:t>to </a:t>
            </a:r>
            <a:r>
              <a:rPr lang="fi-FI" dirty="0">
                <a:solidFill>
                  <a:schemeClr val="bg2"/>
                </a:solidFill>
              </a:rPr>
              <a:t>+ infinitiivi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</a:pP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didn’t</a:t>
            </a:r>
            <a:r>
              <a:rPr lang="fi-FI" dirty="0"/>
              <a:t> </a:t>
            </a:r>
            <a:r>
              <a:rPr lang="fi-FI" dirty="0" err="1"/>
              <a:t>know</a:t>
            </a:r>
            <a:r>
              <a:rPr lang="fi-FI" dirty="0"/>
              <a:t> </a:t>
            </a:r>
            <a:r>
              <a:rPr lang="fi-FI" b="1" dirty="0" err="1"/>
              <a:t>what</a:t>
            </a:r>
            <a:r>
              <a:rPr lang="fi-FI" b="1" dirty="0"/>
              <a:t> to </a:t>
            </a:r>
            <a:r>
              <a:rPr lang="fi-FI" b="1" dirty="0" err="1"/>
              <a:t>do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b="1" dirty="0" err="1"/>
              <a:t>who</a:t>
            </a:r>
            <a:r>
              <a:rPr lang="fi-FI" b="1" dirty="0"/>
              <a:t> to </a:t>
            </a:r>
            <a:r>
              <a:rPr lang="fi-FI" b="1" dirty="0" err="1"/>
              <a:t>talk</a:t>
            </a:r>
            <a:r>
              <a:rPr lang="fi-FI" dirty="0"/>
              <a:t> to. </a:t>
            </a:r>
            <a:endParaRPr dirty="0"/>
          </a:p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kysymyssana + </a:t>
            </a:r>
            <a:r>
              <a:rPr lang="fi-FI" b="1" dirty="0">
                <a:solidFill>
                  <a:schemeClr val="bg2"/>
                </a:solidFill>
              </a:rPr>
              <a:t>to </a:t>
            </a:r>
            <a:r>
              <a:rPr lang="fi-FI" dirty="0">
                <a:solidFill>
                  <a:schemeClr val="bg2"/>
                </a:solidFill>
              </a:rPr>
              <a:t>+ infinitiivi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Poikkeus: </a:t>
            </a:r>
            <a:r>
              <a:rPr lang="fi-FI" b="1" dirty="0" err="1">
                <a:solidFill>
                  <a:schemeClr val="bg2"/>
                </a:solidFill>
              </a:rPr>
              <a:t>why</a:t>
            </a:r>
            <a:r>
              <a:rPr lang="fi-FI" b="1" dirty="0">
                <a:solidFill>
                  <a:schemeClr val="bg2"/>
                </a:solidFill>
              </a:rPr>
              <a:t>	 </a:t>
            </a:r>
            <a:r>
              <a:rPr lang="fi-FI" dirty="0">
                <a:solidFill>
                  <a:schemeClr val="bg2"/>
                </a:solidFill>
              </a:rPr>
              <a:t>(</a:t>
            </a:r>
            <a:r>
              <a:rPr lang="fi-FI" i="1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Why</a:t>
            </a:r>
            <a:r>
              <a:rPr lang="fi-FI" i="1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 go</a:t>
            </a:r>
            <a:r>
              <a:rPr lang="fi-FI" i="1" dirty="0">
                <a:solidFill>
                  <a:schemeClr val="bg2"/>
                </a:solidFill>
              </a:rPr>
              <a:t> </a:t>
            </a:r>
            <a:r>
              <a:rPr lang="fi-FI" i="1" dirty="0" err="1">
                <a:solidFill>
                  <a:schemeClr val="bg2"/>
                </a:solidFill>
              </a:rPr>
              <a:t>there</a:t>
            </a:r>
            <a:r>
              <a:rPr lang="fi-FI" i="1" dirty="0">
                <a:solidFill>
                  <a:schemeClr val="bg2"/>
                </a:solidFill>
              </a:rPr>
              <a:t> at </a:t>
            </a:r>
            <a:r>
              <a:rPr lang="fi-FI" i="1" dirty="0" err="1">
                <a:solidFill>
                  <a:schemeClr val="bg2"/>
                </a:solidFill>
              </a:rPr>
              <a:t>all</a:t>
            </a:r>
            <a:r>
              <a:rPr lang="fi-FI" i="1" dirty="0">
                <a:solidFill>
                  <a:schemeClr val="bg2"/>
                </a:solidFill>
              </a:rPr>
              <a:t>?)</a:t>
            </a:r>
            <a:endParaRPr i="1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</a:pPr>
            <a:r>
              <a:rPr lang="fi-FI" dirty="0"/>
              <a:t>I </a:t>
            </a:r>
            <a:r>
              <a:rPr lang="fi-FI" dirty="0" err="1"/>
              <a:t>don’t</a:t>
            </a:r>
            <a:r>
              <a:rPr lang="fi-FI" dirty="0"/>
              <a:t> </a:t>
            </a:r>
            <a:r>
              <a:rPr lang="fi-FI" b="1" dirty="0" err="1"/>
              <a:t>want</a:t>
            </a:r>
            <a:r>
              <a:rPr lang="fi-FI" b="1" dirty="0"/>
              <a:t> to </a:t>
            </a:r>
            <a:r>
              <a:rPr lang="fi-FI" b="1" dirty="0" err="1"/>
              <a:t>know</a:t>
            </a:r>
            <a:r>
              <a:rPr lang="fi-FI" dirty="0"/>
              <a:t>. </a:t>
            </a:r>
            <a:endParaRPr dirty="0"/>
          </a:p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verbi + </a:t>
            </a:r>
            <a:r>
              <a:rPr lang="fi-FI" b="1" dirty="0">
                <a:solidFill>
                  <a:schemeClr val="bg2"/>
                </a:solidFill>
              </a:rPr>
              <a:t>to </a:t>
            </a:r>
            <a:r>
              <a:rPr lang="fi-FI" dirty="0">
                <a:solidFill>
                  <a:schemeClr val="bg2"/>
                </a:solidFill>
              </a:rPr>
              <a:t>+ infinitiivi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Tästä on useita poikkeuksia.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6" name="Google Shape;94;gc48a9d6347_0_0">
            <a:extLst>
              <a:ext uri="{FF2B5EF4-FFF2-40B4-BE49-F238E27FC236}">
                <a16:creationId xmlns:a16="http://schemas.microsoft.com/office/drawing/2014/main" id="{275C6F9D-E71E-4D7F-9FE5-FD4B13CE27DA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10b88a03514_0_4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b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To</a:t>
            </a:r>
            <a:r>
              <a:rPr lang="fi-FI"/>
              <a:t> + infinitiivi</a:t>
            </a:r>
            <a:endParaRPr/>
          </a:p>
        </p:txBody>
      </p:sp>
      <p:sp>
        <p:nvSpPr>
          <p:cNvPr id="145" name="Google Shape;145;g10b88a03514_0_4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147" name="Google Shape;147;g10b88a03514_0_4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</a:ext>
                </a:extLst>
              </a:rPr>
              <a:t>To </a:t>
            </a:r>
            <a:r>
              <a:rPr lang="fi-FI" b="1" dirty="0" err="1"/>
              <a:t>err</a:t>
            </a:r>
            <a:r>
              <a:rPr lang="fi-FI" dirty="0"/>
              <a:t> is </a:t>
            </a:r>
            <a:r>
              <a:rPr lang="fi-FI" dirty="0" err="1"/>
              <a:t>human</a:t>
            </a:r>
            <a:r>
              <a:rPr lang="fi-FI" dirty="0"/>
              <a:t>. (</a:t>
            </a:r>
            <a:r>
              <a:rPr lang="fi-FI" i="1" dirty="0"/>
              <a:t>Erehtyminen on inhimillistä.</a:t>
            </a:r>
            <a:r>
              <a:rPr lang="fi-FI" dirty="0"/>
              <a:t>)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most</a:t>
            </a:r>
            <a:r>
              <a:rPr lang="fi-FI" dirty="0"/>
              <a:t> </a:t>
            </a:r>
            <a:r>
              <a:rPr lang="fi-FI" dirty="0" err="1"/>
              <a:t>important</a:t>
            </a:r>
            <a:r>
              <a:rPr lang="fi-FI" dirty="0"/>
              <a:t> </a:t>
            </a:r>
            <a:r>
              <a:rPr lang="fi-FI" dirty="0" err="1"/>
              <a:t>thing</a:t>
            </a:r>
            <a:r>
              <a:rPr lang="fi-FI" dirty="0"/>
              <a:t> is </a:t>
            </a:r>
            <a:r>
              <a:rPr lang="fi-FI" b="1" dirty="0"/>
              <a:t>to help</a:t>
            </a:r>
            <a:r>
              <a:rPr lang="fi-FI" dirty="0"/>
              <a:t> </a:t>
            </a:r>
            <a:r>
              <a:rPr lang="fi-FI" dirty="0" err="1"/>
              <a:t>others</a:t>
            </a:r>
            <a:r>
              <a:rPr lang="fi-FI" dirty="0"/>
              <a:t>. </a:t>
            </a:r>
            <a:endParaRPr dirty="0"/>
          </a:p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b="1" dirty="0">
                <a:solidFill>
                  <a:schemeClr val="bg2"/>
                </a:solidFill>
              </a:rPr>
              <a:t>To </a:t>
            </a:r>
            <a:r>
              <a:rPr lang="fi-FI" dirty="0">
                <a:solidFill>
                  <a:schemeClr val="bg2"/>
                </a:solidFill>
              </a:rPr>
              <a:t>+ infinitiivi voi vastata suomen </a:t>
            </a:r>
            <a:r>
              <a:rPr lang="fi-FI" i="1" dirty="0">
                <a:solidFill>
                  <a:schemeClr val="bg2"/>
                </a:solidFill>
              </a:rPr>
              <a:t>-</a:t>
            </a:r>
            <a:r>
              <a:rPr lang="fi-FI" i="1" dirty="0" err="1">
                <a:solidFill>
                  <a:schemeClr val="bg2"/>
                </a:solidFill>
              </a:rPr>
              <a:t>minen</a:t>
            </a:r>
            <a:r>
              <a:rPr lang="fi-FI" dirty="0">
                <a:solidFill>
                  <a:schemeClr val="bg2"/>
                </a:solidFill>
              </a:rPr>
              <a:t>-päätettä.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dirty="0" err="1"/>
              <a:t>went</a:t>
            </a:r>
            <a:r>
              <a:rPr lang="fi-FI" dirty="0"/>
              <a:t> </a:t>
            </a:r>
            <a:r>
              <a:rPr lang="fi-FI" dirty="0" err="1"/>
              <a:t>there</a:t>
            </a:r>
            <a:r>
              <a:rPr lang="fi-FI" dirty="0"/>
              <a:t> </a:t>
            </a:r>
            <a:r>
              <a:rPr lang="fi-FI" b="1" dirty="0"/>
              <a:t>to show</a:t>
            </a:r>
            <a:r>
              <a:rPr lang="fi-FI" dirty="0"/>
              <a:t> I </a:t>
            </a:r>
            <a:r>
              <a:rPr lang="fi-FI" dirty="0" err="1"/>
              <a:t>wasn’t</a:t>
            </a:r>
            <a:r>
              <a:rPr lang="fi-FI" dirty="0"/>
              <a:t> </a:t>
            </a:r>
            <a:r>
              <a:rPr lang="fi-FI" dirty="0" err="1"/>
              <a:t>afraid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/>
              <a:t>To </a:t>
            </a:r>
            <a:r>
              <a:rPr lang="fi-FI" b="1" dirty="0" err="1"/>
              <a:t>succeed</a:t>
            </a:r>
            <a:r>
              <a:rPr lang="fi-FI" dirty="0"/>
              <a:t> in </a:t>
            </a:r>
            <a:r>
              <a:rPr lang="fi-FI" dirty="0" err="1"/>
              <a:t>this</a:t>
            </a:r>
            <a:r>
              <a:rPr lang="fi-FI" dirty="0"/>
              <a:t>,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need</a:t>
            </a:r>
            <a:r>
              <a:rPr lang="fi-FI" dirty="0"/>
              <a:t> to </a:t>
            </a:r>
            <a:r>
              <a:rPr lang="fi-FI" dirty="0" err="1"/>
              <a:t>work</a:t>
            </a:r>
            <a:r>
              <a:rPr lang="fi-FI" dirty="0"/>
              <a:t> </a:t>
            </a:r>
            <a:r>
              <a:rPr lang="fi-FI" dirty="0" err="1"/>
              <a:t>really</a:t>
            </a:r>
            <a:r>
              <a:rPr lang="fi-FI" dirty="0"/>
              <a:t> </a:t>
            </a:r>
            <a:r>
              <a:rPr lang="fi-FI" dirty="0" err="1"/>
              <a:t>hard</a:t>
            </a:r>
            <a:r>
              <a:rPr lang="fi-FI" dirty="0"/>
              <a:t>. </a:t>
            </a:r>
            <a:endParaRPr dirty="0"/>
          </a:p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b="1" dirty="0">
                <a:solidFill>
                  <a:schemeClr val="bg2"/>
                </a:solidFill>
              </a:rPr>
              <a:t>To </a:t>
            </a:r>
            <a:r>
              <a:rPr lang="fi-FI" dirty="0">
                <a:solidFill>
                  <a:schemeClr val="bg2"/>
                </a:solidFill>
              </a:rPr>
              <a:t>+ infinitiivi voi myös ilmaista tarkoitusta (</a:t>
            </a:r>
            <a:r>
              <a:rPr lang="fi-FI" i="1" dirty="0">
                <a:solidFill>
                  <a:schemeClr val="bg2"/>
                </a:solidFill>
              </a:rPr>
              <a:t>tehdäkseni</a:t>
            </a:r>
            <a:r>
              <a:rPr lang="fi-FI" dirty="0">
                <a:solidFill>
                  <a:schemeClr val="bg2"/>
                </a:solidFill>
              </a:rPr>
              <a:t> jne.).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7" name="Google Shape;94;gc48a9d6347_0_0">
            <a:extLst>
              <a:ext uri="{FF2B5EF4-FFF2-40B4-BE49-F238E27FC236}">
                <a16:creationId xmlns:a16="http://schemas.microsoft.com/office/drawing/2014/main" id="{00B452E3-12B1-486D-A426-80D62408B38C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10b88a03514_0_3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Paljas infinitiivi (ei </a:t>
            </a:r>
            <a:r>
              <a:rPr lang="fi-FI" b="1" dirty="0"/>
              <a:t>to</a:t>
            </a:r>
            <a:r>
              <a:rPr lang="fi-FI" dirty="0"/>
              <a:t>-partikkelia)</a:t>
            </a:r>
            <a:endParaRPr dirty="0"/>
          </a:p>
        </p:txBody>
      </p:sp>
      <p:sp>
        <p:nvSpPr>
          <p:cNvPr id="153" name="Google Shape;153;g10b88a03514_0_37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  <p:sp>
        <p:nvSpPr>
          <p:cNvPr id="155" name="Google Shape;155;g10b88a03514_0_37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You</a:t>
            </a:r>
            <a:r>
              <a:rPr lang="fi-FI" sz="5400" dirty="0"/>
              <a:t> </a:t>
            </a:r>
            <a:r>
              <a:rPr lang="fi-FI" sz="5400" b="1" dirty="0" err="1"/>
              <a:t>can’t</a:t>
            </a:r>
            <a:r>
              <a:rPr lang="fi-FI" sz="5400" b="1" dirty="0"/>
              <a:t> </a:t>
            </a:r>
            <a:r>
              <a:rPr lang="fi-FI" sz="5400" b="1" dirty="0" err="1"/>
              <a:t>do</a:t>
            </a:r>
            <a:r>
              <a:rPr lang="fi-FI" sz="5400" dirty="0"/>
              <a:t> </a:t>
            </a:r>
            <a:r>
              <a:rPr lang="fi-FI" sz="5400" dirty="0" err="1"/>
              <a:t>that</a:t>
            </a:r>
            <a:r>
              <a:rPr lang="fi-FI" sz="5400" dirty="0"/>
              <a:t>. </a:t>
            </a:r>
            <a:endParaRPr sz="5400" dirty="0"/>
          </a:p>
          <a:p>
            <a:pPr marL="561975" lvl="0" indent="-685800" algn="l" rtl="0">
              <a:spcBef>
                <a:spcPts val="200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Apuverbit (</a:t>
            </a:r>
            <a:r>
              <a:rPr lang="fi-FI" sz="5400" b="1" dirty="0" err="1">
                <a:solidFill>
                  <a:schemeClr val="bg2"/>
                </a:solidFill>
              </a:rPr>
              <a:t>can</a:t>
            </a:r>
            <a:r>
              <a:rPr lang="fi-FI" sz="5400" b="1" dirty="0">
                <a:solidFill>
                  <a:schemeClr val="bg2"/>
                </a:solidFill>
              </a:rPr>
              <a:t>, </a:t>
            </a:r>
            <a:r>
              <a:rPr lang="fi-FI" sz="5400" b="1" dirty="0" err="1">
                <a:solidFill>
                  <a:schemeClr val="bg2"/>
                </a:solidFill>
              </a:rPr>
              <a:t>could</a:t>
            </a:r>
            <a:r>
              <a:rPr lang="fi-FI" sz="5400" b="1" dirty="0">
                <a:solidFill>
                  <a:schemeClr val="bg2"/>
                </a:solidFill>
              </a:rPr>
              <a:t>, </a:t>
            </a:r>
            <a:r>
              <a:rPr lang="fi-FI" sz="5400" b="1" dirty="0" err="1">
                <a:solidFill>
                  <a:schemeClr val="bg2"/>
                </a:solidFill>
              </a:rPr>
              <a:t>do</a:t>
            </a:r>
            <a:r>
              <a:rPr lang="fi-FI" sz="5400" b="1" dirty="0">
                <a:solidFill>
                  <a:schemeClr val="bg2"/>
                </a:solidFill>
              </a:rPr>
              <a:t>, </a:t>
            </a:r>
            <a:r>
              <a:rPr lang="fi-FI" sz="5400" b="1" dirty="0" err="1">
                <a:solidFill>
                  <a:schemeClr val="bg2"/>
                </a:solidFill>
              </a:rPr>
              <a:t>may</a:t>
            </a:r>
            <a:r>
              <a:rPr lang="fi-FI" sz="5400" b="1" dirty="0">
                <a:solidFill>
                  <a:schemeClr val="bg2"/>
                </a:solidFill>
              </a:rPr>
              <a:t>, </a:t>
            </a:r>
            <a:r>
              <a:rPr lang="fi-FI" sz="5400" b="1" dirty="0" err="1">
                <a:solidFill>
                  <a:schemeClr val="bg2"/>
                </a:solidFill>
              </a:rPr>
              <a:t>might</a:t>
            </a:r>
            <a:r>
              <a:rPr lang="fi-FI" sz="5400" b="1" dirty="0">
                <a:solidFill>
                  <a:schemeClr val="bg2"/>
                </a:solidFill>
              </a:rPr>
              <a:t>, </a:t>
            </a:r>
            <a:r>
              <a:rPr lang="fi-FI" sz="5400" b="1" dirty="0" err="1">
                <a:solidFill>
                  <a:schemeClr val="bg2"/>
                </a:solidFill>
              </a:rPr>
              <a:t>must</a:t>
            </a:r>
            <a:r>
              <a:rPr lang="fi-FI" sz="5400" b="1" dirty="0">
                <a:solidFill>
                  <a:schemeClr val="bg2"/>
                </a:solidFill>
              </a:rPr>
              <a:t>, </a:t>
            </a:r>
            <a:r>
              <a:rPr lang="fi-FI" sz="5400" b="1" dirty="0" err="1">
                <a:solidFill>
                  <a:schemeClr val="bg2"/>
                </a:solidFill>
              </a:rPr>
              <a:t>will</a:t>
            </a:r>
            <a:r>
              <a:rPr lang="fi-FI" sz="5400" b="1" dirty="0">
                <a:solidFill>
                  <a:schemeClr val="bg2"/>
                </a:solidFill>
              </a:rPr>
              <a:t>, </a:t>
            </a:r>
            <a:r>
              <a:rPr lang="fi-FI" sz="5400" b="1" dirty="0" err="1">
                <a:solidFill>
                  <a:schemeClr val="bg2"/>
                </a:solidFill>
              </a:rPr>
              <a:t>would</a:t>
            </a:r>
            <a:r>
              <a:rPr lang="fi-FI" sz="5400" b="1" dirty="0">
                <a:solidFill>
                  <a:schemeClr val="bg2"/>
                </a:solidFill>
              </a:rPr>
              <a:t>, </a:t>
            </a:r>
            <a:r>
              <a:rPr lang="fi-FI" sz="5400" b="1" dirty="0" err="1">
                <a:solidFill>
                  <a:schemeClr val="bg2"/>
                </a:solidFill>
              </a:rPr>
              <a:t>shall</a:t>
            </a:r>
            <a:r>
              <a:rPr lang="fi-FI" sz="5400" b="1" dirty="0">
                <a:solidFill>
                  <a:schemeClr val="bg2"/>
                </a:solidFill>
              </a:rPr>
              <a:t>, </a:t>
            </a:r>
            <a:r>
              <a:rPr lang="fi-FI" sz="5400" b="1" dirty="0" err="1">
                <a:solidFill>
                  <a:schemeClr val="bg2"/>
                </a:solidFill>
              </a:rPr>
              <a:t>should</a:t>
            </a:r>
            <a:r>
              <a:rPr lang="fi-FI" sz="5400" dirty="0">
                <a:solidFill>
                  <a:schemeClr val="bg2"/>
                </a:solidFill>
              </a:rPr>
              <a:t>, joskus myös </a:t>
            </a:r>
            <a:r>
              <a:rPr lang="fi-FI" sz="5400" b="1" dirty="0" err="1">
                <a:solidFill>
                  <a:schemeClr val="bg2"/>
                </a:solidFill>
              </a:rPr>
              <a:t>dare</a:t>
            </a:r>
            <a:r>
              <a:rPr lang="fi-FI" sz="5400" b="1" dirty="0">
                <a:solidFill>
                  <a:schemeClr val="bg2"/>
                </a:solidFill>
              </a:rPr>
              <a:t>, </a:t>
            </a:r>
            <a:r>
              <a:rPr lang="fi-FI" sz="5400" b="1" dirty="0" err="1">
                <a:solidFill>
                  <a:schemeClr val="bg2"/>
                </a:solidFill>
              </a:rPr>
              <a:t>need</a:t>
            </a:r>
            <a:r>
              <a:rPr lang="fi-FI" sz="5400" dirty="0">
                <a:solidFill>
                  <a:schemeClr val="bg2"/>
                </a:solidFill>
              </a:rPr>
              <a:t>)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b="1" dirty="0" err="1"/>
              <a:t>Let</a:t>
            </a:r>
            <a:r>
              <a:rPr lang="fi-FI" sz="5400" b="1" dirty="0"/>
              <a:t> me help</a:t>
            </a:r>
            <a:r>
              <a:rPr lang="fi-FI" sz="5400" dirty="0"/>
              <a:t> </a:t>
            </a:r>
            <a:r>
              <a:rPr lang="fi-FI" sz="5400" dirty="0" err="1"/>
              <a:t>you</a:t>
            </a:r>
            <a:r>
              <a:rPr lang="fi-FI" sz="5400" dirty="0"/>
              <a:t>. 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They</a:t>
            </a:r>
            <a:r>
              <a:rPr lang="fi-FI" sz="5400" dirty="0"/>
              <a:t> </a:t>
            </a:r>
            <a:r>
              <a:rPr lang="fi-FI" sz="5400" b="1" dirty="0"/>
              <a:t>made me </a:t>
            </a:r>
            <a:r>
              <a:rPr lang="fi-FI" sz="5400" b="1" dirty="0" err="1"/>
              <a:t>tell</a:t>
            </a:r>
            <a:r>
              <a:rPr lang="fi-FI" sz="5400" dirty="0"/>
              <a:t>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truth</a:t>
            </a:r>
            <a:r>
              <a:rPr lang="fi-FI" sz="5400" dirty="0"/>
              <a:t>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Why</a:t>
            </a:r>
            <a:r>
              <a:rPr lang="fi-FI" sz="5400" dirty="0"/>
              <a:t> </a:t>
            </a:r>
            <a:r>
              <a:rPr lang="fi-FI" sz="5400" dirty="0" err="1"/>
              <a:t>don’t</a:t>
            </a:r>
            <a:r>
              <a:rPr lang="fi-FI" sz="5400" dirty="0"/>
              <a:t> </a:t>
            </a:r>
            <a:r>
              <a:rPr lang="fi-FI" sz="5400" dirty="0" err="1"/>
              <a:t>you</a:t>
            </a:r>
            <a:r>
              <a:rPr lang="fi-FI" sz="5400" dirty="0"/>
              <a:t> </a:t>
            </a:r>
            <a:r>
              <a:rPr lang="fi-FI" sz="5400" b="1" dirty="0" err="1"/>
              <a:t>have</a:t>
            </a:r>
            <a:r>
              <a:rPr lang="fi-FI" sz="5400" b="1" dirty="0"/>
              <a:t> a </a:t>
            </a:r>
            <a:r>
              <a:rPr lang="fi-FI" sz="5400" b="1" dirty="0" err="1"/>
              <a:t>doctor</a:t>
            </a:r>
            <a:r>
              <a:rPr lang="fi-FI" sz="5400" b="1" dirty="0"/>
              <a:t> </a:t>
            </a:r>
            <a:r>
              <a:rPr lang="fi-FI" sz="5400" b="1" dirty="0" err="1"/>
              <a:t>see</a:t>
            </a:r>
            <a:r>
              <a:rPr lang="fi-FI" sz="5400" dirty="0"/>
              <a:t> to </a:t>
            </a:r>
            <a:r>
              <a:rPr lang="fi-FI" sz="5400" dirty="0" err="1"/>
              <a:t>your</a:t>
            </a:r>
            <a:r>
              <a:rPr lang="fi-FI" sz="5400" dirty="0"/>
              <a:t> </a:t>
            </a:r>
            <a:r>
              <a:rPr lang="fi-FI" sz="5400" dirty="0" err="1"/>
              <a:t>eye</a:t>
            </a:r>
            <a:r>
              <a:rPr lang="fi-FI" sz="5400" dirty="0"/>
              <a:t>?</a:t>
            </a:r>
            <a:endParaRPr sz="5400" dirty="0"/>
          </a:p>
          <a:p>
            <a:pPr marL="561975" lvl="0" indent="-685800" algn="l" rtl="0">
              <a:spcBef>
                <a:spcPts val="200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Verbit </a:t>
            </a:r>
            <a:r>
              <a:rPr lang="fi-FI" sz="5400" b="1" dirty="0" err="1">
                <a:solidFill>
                  <a:schemeClr val="bg2"/>
                </a:solidFill>
              </a:rPr>
              <a:t>let</a:t>
            </a:r>
            <a:r>
              <a:rPr lang="fi-FI" sz="5400" dirty="0">
                <a:solidFill>
                  <a:schemeClr val="bg2"/>
                </a:solidFill>
              </a:rPr>
              <a:t>, </a:t>
            </a:r>
            <a:r>
              <a:rPr lang="fi-FI" sz="5400" b="1" dirty="0" err="1">
                <a:solidFill>
                  <a:schemeClr val="bg2"/>
                </a:solidFill>
              </a:rPr>
              <a:t>make</a:t>
            </a:r>
            <a:r>
              <a:rPr lang="fi-FI" sz="5400" b="1" dirty="0">
                <a:solidFill>
                  <a:schemeClr val="bg2"/>
                </a:solidFill>
              </a:rPr>
              <a:t> </a:t>
            </a:r>
            <a:r>
              <a:rPr lang="fi-FI" sz="5400" dirty="0">
                <a:solidFill>
                  <a:schemeClr val="bg2"/>
                </a:solidFill>
              </a:rPr>
              <a:t>(saada joku tekemään jotain) ja </a:t>
            </a:r>
            <a:r>
              <a:rPr lang="fi-FI" sz="5400" b="1" dirty="0" err="1">
                <a:solidFill>
                  <a:schemeClr val="bg2"/>
                </a:solidFill>
              </a:rPr>
              <a:t>have</a:t>
            </a:r>
            <a:r>
              <a:rPr lang="fi-FI" sz="5400" b="1" dirty="0">
                <a:solidFill>
                  <a:schemeClr val="bg2"/>
                </a:solidFill>
              </a:rPr>
              <a:t> </a:t>
            </a:r>
            <a:r>
              <a:rPr lang="fi-FI" sz="5400" dirty="0">
                <a:solidFill>
                  <a:schemeClr val="bg2"/>
                </a:solidFill>
              </a:rPr>
              <a:t>(pyytää) aktiivimuodossa. </a:t>
            </a:r>
            <a:endParaRPr sz="5400" dirty="0">
              <a:solidFill>
                <a:schemeClr val="bg2"/>
              </a:solidFill>
            </a:endParaRPr>
          </a:p>
          <a:p>
            <a:pPr marL="561975" lvl="0" indent="-685800" algn="l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Passiivissa </a:t>
            </a:r>
            <a:r>
              <a:rPr lang="fi-FI" sz="5400" b="1" dirty="0" err="1">
                <a:solidFill>
                  <a:schemeClr val="bg2"/>
                </a:solidFill>
              </a:rPr>
              <a:t>let</a:t>
            </a:r>
            <a:r>
              <a:rPr lang="fi-FI" sz="5400" dirty="0">
                <a:solidFill>
                  <a:schemeClr val="bg2"/>
                </a:solidFill>
              </a:rPr>
              <a:t> korvataan </a:t>
            </a:r>
            <a:r>
              <a:rPr lang="fi-FI" sz="5400" b="1" dirty="0" err="1">
                <a:solidFill>
                  <a:schemeClr val="bg2"/>
                </a:solidFill>
              </a:rPr>
              <a:t>allow</a:t>
            </a:r>
            <a:r>
              <a:rPr lang="fi-FI" sz="5400" dirty="0">
                <a:solidFill>
                  <a:schemeClr val="bg2"/>
                </a:solidFill>
              </a:rPr>
              <a:t>-verbillä (</a:t>
            </a:r>
            <a:r>
              <a:rPr lang="fi-FI" sz="5400" i="1" dirty="0">
                <a:solidFill>
                  <a:schemeClr val="bg2"/>
                </a:solidFill>
              </a:rPr>
              <a:t>I </a:t>
            </a:r>
            <a:r>
              <a:rPr lang="fi-FI" sz="5400" i="1" dirty="0" err="1">
                <a:solidFill>
                  <a:schemeClr val="bg2"/>
                </a:solidFill>
              </a:rPr>
              <a:t>wasn’t</a:t>
            </a:r>
            <a:r>
              <a:rPr lang="fi-FI" sz="5400" i="1" dirty="0">
                <a:solidFill>
                  <a:schemeClr val="bg2"/>
                </a:solidFill>
              </a:rPr>
              <a:t> </a:t>
            </a:r>
            <a:r>
              <a:rPr lang="fi-FI" sz="5400" i="1" dirty="0" err="1">
                <a:solidFill>
                  <a:schemeClr val="bg2"/>
                </a:solidFill>
              </a:rPr>
              <a:t>allowed</a:t>
            </a:r>
            <a:r>
              <a:rPr lang="fi-FI" sz="5400" i="1" dirty="0">
                <a:solidFill>
                  <a:schemeClr val="bg2"/>
                </a:solidFill>
              </a:rPr>
              <a:t> to </a:t>
            </a:r>
            <a:r>
              <a:rPr lang="fi-FI" sz="5400" i="1" dirty="0" err="1">
                <a:solidFill>
                  <a:schemeClr val="bg2"/>
                </a:solidFill>
              </a:rPr>
              <a:t>say</a:t>
            </a:r>
            <a:r>
              <a:rPr lang="fi-FI" sz="5400" i="1" dirty="0">
                <a:solidFill>
                  <a:schemeClr val="bg2"/>
                </a:solidFill>
              </a:rPr>
              <a:t> </a:t>
            </a:r>
            <a:r>
              <a:rPr lang="fi-FI" sz="5400" i="1" dirty="0" err="1">
                <a:solidFill>
                  <a:schemeClr val="bg2"/>
                </a:solidFill>
              </a:rPr>
              <a:t>anything</a:t>
            </a:r>
            <a:r>
              <a:rPr lang="fi-FI" sz="5400" dirty="0">
                <a:solidFill>
                  <a:schemeClr val="bg2"/>
                </a:solidFill>
              </a:rPr>
              <a:t>.) ja </a:t>
            </a:r>
            <a:r>
              <a:rPr lang="fi-FI" sz="5400" b="1" dirty="0" err="1">
                <a:solidFill>
                  <a:schemeClr val="bg2"/>
                </a:solidFill>
              </a:rPr>
              <a:t>make</a:t>
            </a:r>
            <a:r>
              <a:rPr lang="fi-FI" sz="5400" dirty="0">
                <a:solidFill>
                  <a:schemeClr val="bg2"/>
                </a:solidFill>
              </a:rPr>
              <a:t>-verbin kanssa tulee </a:t>
            </a:r>
            <a:r>
              <a:rPr lang="fi-FI" sz="5400" b="1" dirty="0">
                <a:solidFill>
                  <a:schemeClr val="bg2"/>
                </a:solidFill>
              </a:rPr>
              <a:t>to </a:t>
            </a:r>
            <a:r>
              <a:rPr lang="fi-FI" sz="5400" dirty="0">
                <a:solidFill>
                  <a:schemeClr val="bg2"/>
                </a:solidFill>
              </a:rPr>
              <a:t>(</a:t>
            </a:r>
            <a:r>
              <a:rPr lang="fi-FI" sz="5400" i="1" dirty="0">
                <a:solidFill>
                  <a:schemeClr val="bg2"/>
                </a:solidFill>
              </a:rPr>
              <a:t>I </a:t>
            </a:r>
            <a:r>
              <a:rPr lang="fi-FI" sz="5400" i="1" dirty="0" err="1">
                <a:solidFill>
                  <a:schemeClr val="bg2"/>
                </a:solidFill>
              </a:rPr>
              <a:t>was</a:t>
            </a:r>
            <a:r>
              <a:rPr lang="fi-FI" sz="5400" i="1" dirty="0">
                <a:solidFill>
                  <a:schemeClr val="bg2"/>
                </a:solidFill>
              </a:rPr>
              <a:t> made to </a:t>
            </a:r>
            <a:r>
              <a:rPr lang="fi-FI" sz="5400" i="1" dirty="0" err="1">
                <a:solidFill>
                  <a:schemeClr val="bg2"/>
                </a:solidFill>
              </a:rPr>
              <a:t>tell</a:t>
            </a:r>
            <a:r>
              <a:rPr lang="fi-FI" sz="5400" i="1" dirty="0">
                <a:solidFill>
                  <a:schemeClr val="bg2"/>
                </a:solidFill>
              </a:rPr>
              <a:t> </a:t>
            </a:r>
            <a:r>
              <a:rPr lang="fi-FI" sz="5400" i="1" dirty="0" err="1">
                <a:solidFill>
                  <a:schemeClr val="bg2"/>
                </a:solidFill>
              </a:rPr>
              <a:t>the</a:t>
            </a:r>
            <a:r>
              <a:rPr lang="fi-FI" sz="5400" i="1" dirty="0">
                <a:solidFill>
                  <a:schemeClr val="bg2"/>
                </a:solidFill>
              </a:rPr>
              <a:t> </a:t>
            </a:r>
            <a:r>
              <a:rPr lang="fi-FI" sz="5400" i="1" dirty="0" err="1">
                <a:solidFill>
                  <a:schemeClr val="bg2"/>
                </a:solidFill>
              </a:rPr>
              <a:t>truth</a:t>
            </a:r>
            <a:r>
              <a:rPr lang="fi-FI" sz="5400" dirty="0">
                <a:solidFill>
                  <a:schemeClr val="bg2"/>
                </a:solidFill>
              </a:rPr>
              <a:t>.)</a:t>
            </a:r>
            <a:r>
              <a:rPr lang="fi-FI" sz="5400" dirty="0"/>
              <a:t> </a:t>
            </a:r>
            <a:endParaRPr sz="5400" dirty="0"/>
          </a:p>
        </p:txBody>
      </p:sp>
      <p:sp>
        <p:nvSpPr>
          <p:cNvPr id="6" name="Google Shape;94;gc48a9d6347_0_0">
            <a:extLst>
              <a:ext uri="{FF2B5EF4-FFF2-40B4-BE49-F238E27FC236}">
                <a16:creationId xmlns:a16="http://schemas.microsoft.com/office/drawing/2014/main" id="{49C589AA-7D92-4E8A-884B-8A6E173FEFFA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</TotalTime>
  <Words>1292</Words>
  <Application>Microsoft Office PowerPoint</Application>
  <PresentationFormat>Mukautettu</PresentationFormat>
  <Paragraphs>197</Paragraphs>
  <Slides>17</Slides>
  <Notes>17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Office-teema</vt:lpstr>
      <vt:lpstr>Infinitiivi</vt:lpstr>
      <vt:lpstr>Infinitiivin muodot</vt:lpstr>
      <vt:lpstr>Infinitiivin muodot</vt:lpstr>
      <vt:lpstr>Infinitiivin muodot</vt:lpstr>
      <vt:lpstr>Infinitiivin kieltomuoto</vt:lpstr>
      <vt:lpstr>To + infinitiivi</vt:lpstr>
      <vt:lpstr>To + infinitiivi</vt:lpstr>
      <vt:lpstr>To + infinitiivi</vt:lpstr>
      <vt:lpstr>Paljas infinitiivi (ei to-partikkelia)</vt:lpstr>
      <vt:lpstr> Paljas infinitiivi (ei to-partikkelia) </vt:lpstr>
      <vt:lpstr>Paljas infinitiivi (ei to-partikkelia)</vt:lpstr>
      <vt:lpstr>Practise. Where do you need to?</vt:lpstr>
      <vt:lpstr>Infinitiivi tai that-lause</vt:lpstr>
      <vt:lpstr>Infinitiivi tai that-lause</vt:lpstr>
      <vt:lpstr>Infinitiivi tai that-lause</vt:lpstr>
      <vt:lpstr>Practise.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Infinitiivi</dc:title>
  <dc:creator>Väänänen Anna</dc:creator>
  <cp:lastModifiedBy>Seitaniemi Siiri</cp:lastModifiedBy>
  <cp:revision>21</cp:revision>
  <dcterms:created xsi:type="dcterms:W3CDTF">2020-05-05T09:10:38Z</dcterms:created>
  <dcterms:modified xsi:type="dcterms:W3CDTF">2022-06-14T07:51:50Z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0x010100E0385AE73BA4B34DAC1EFBEFAAD46A70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