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gE4reXi8c/QA8HjMhiWCz0bFae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481B5-1975-40F3-99E4-DB05B4C25D77}" v="11" dt="2022-02-07T11:48:11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50"/>
  </p:normalViewPr>
  <p:slideViewPr>
    <p:cSldViewPr snapToGrid="0" snapToObjects="1">
      <p:cViewPr varScale="1">
        <p:scale>
          <a:sx n="31" d="100"/>
          <a:sy n="31" d="100"/>
        </p:scale>
        <p:origin x="6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itaniemi Siiri" userId="b613e59b-4dc0-4e7d-a5d7-ab492795c13c" providerId="ADAL" clId="{F87481B5-1975-40F3-99E4-DB05B4C25D77}"/>
    <pc:docChg chg="custSel modSld">
      <pc:chgData name="Seitaniemi Siiri" userId="b613e59b-4dc0-4e7d-a5d7-ab492795c13c" providerId="ADAL" clId="{F87481B5-1975-40F3-99E4-DB05B4C25D77}" dt="2022-02-07T11:48:11.888" v="51" actId="20577"/>
      <pc:docMkLst>
        <pc:docMk/>
      </pc:docMkLst>
      <pc:sldChg chg="addSp delSp modSp mod">
        <pc:chgData name="Seitaniemi Siiri" userId="b613e59b-4dc0-4e7d-a5d7-ab492795c13c" providerId="ADAL" clId="{F87481B5-1975-40F3-99E4-DB05B4C25D77}" dt="2022-02-07T11:47:49.052" v="42" actId="1076"/>
        <pc:sldMkLst>
          <pc:docMk/>
          <pc:sldMk cId="0" sldId="262"/>
        </pc:sldMkLst>
        <pc:spChg chg="mod">
          <ac:chgData name="Seitaniemi Siiri" userId="b613e59b-4dc0-4e7d-a5d7-ab492795c13c" providerId="ADAL" clId="{F87481B5-1975-40F3-99E4-DB05B4C25D77}" dt="2022-02-07T11:47:46.521" v="41" actId="1076"/>
          <ac:spMkLst>
            <pc:docMk/>
            <pc:sldMk cId="0" sldId="262"/>
            <ac:spMk id="136" creationId="{00000000-0000-0000-0000-000000000000}"/>
          </ac:spMkLst>
        </pc:spChg>
        <pc:picChg chg="add mod">
          <ac:chgData name="Seitaniemi Siiri" userId="b613e59b-4dc0-4e7d-a5d7-ab492795c13c" providerId="ADAL" clId="{F87481B5-1975-40F3-99E4-DB05B4C25D77}" dt="2022-02-07T11:47:49.052" v="42" actId="1076"/>
          <ac:picMkLst>
            <pc:docMk/>
            <pc:sldMk cId="0" sldId="262"/>
            <ac:picMk id="4" creationId="{B9FE5E9D-47D4-482B-9A96-31EE56B89B83}"/>
          </ac:picMkLst>
        </pc:picChg>
        <pc:picChg chg="del">
          <ac:chgData name="Seitaniemi Siiri" userId="b613e59b-4dc0-4e7d-a5d7-ab492795c13c" providerId="ADAL" clId="{F87481B5-1975-40F3-99E4-DB05B4C25D77}" dt="2022-02-07T11:46:17.968" v="0" actId="478"/>
          <ac:picMkLst>
            <pc:docMk/>
            <pc:sldMk cId="0" sldId="262"/>
            <ac:picMk id="137" creationId="{00000000-0000-0000-0000-000000000000}"/>
          </ac:picMkLst>
        </pc:picChg>
      </pc:sldChg>
      <pc:sldChg chg="modSp">
        <pc:chgData name="Seitaniemi Siiri" userId="b613e59b-4dc0-4e7d-a5d7-ab492795c13c" providerId="ADAL" clId="{F87481B5-1975-40F3-99E4-DB05B4C25D77}" dt="2022-02-07T11:48:11.888" v="51" actId="20577"/>
        <pc:sldMkLst>
          <pc:docMk/>
          <pc:sldMk cId="0" sldId="264"/>
        </pc:sldMkLst>
        <pc:spChg chg="mod">
          <ac:chgData name="Seitaniemi Siiri" userId="b613e59b-4dc0-4e7d-a5d7-ab492795c13c" providerId="ADAL" clId="{F87481B5-1975-40F3-99E4-DB05B4C25D77}" dt="2022-02-07T11:48:11.888" v="51" actId="20577"/>
          <ac:spMkLst>
            <pc:docMk/>
            <pc:sldMk cId="0" sldId="264"/>
            <ac:spMk id="15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2a0ff99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b2a0ff99a7_0_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gb2a0ff99a7_0_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57cda74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57cda74c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e57cda74c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57cda74c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57cda74ce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e57cda74ce_0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57cda74c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57cda74ce_0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e57cda74ce_0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57cda74c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57cda74ce_0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e57cda74ce_0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57cda74c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57cda74ce_0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57cda74ce_0_2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57cda74c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57cda74ce_0_3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e57cda74ce_0_3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57cda74c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57cda74ce_0_4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e57cda74ce_0_4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Arial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Arial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Indefiniittipronominit: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Grammar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Insights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2a0ff99a7_0_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gb2a0ff99a7_0_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opened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r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go?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They'd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tarkoittaa</a:t>
            </a:r>
            <a:r>
              <a:rPr lang="fi-FI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(eräs) toinen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vielä yksi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fi-FI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vielä yksi lisää.</a:t>
            </a:r>
            <a:endParaRPr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Sitä käytetään yleensä yksiköllisten sanojen kanssa.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Pääsana voi olla myös monikossa, jos puhutaan kokonaisuuksista (esimerkiksi ajanjaksoista).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F8BBC4B-0F3E-FE44-B837-ECB191E527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57cda74c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Google Shape;102;ge57cda74ce_0_0"/>
          <p:cNvSpPr txBox="1">
            <a:spLocks noGrp="1"/>
          </p:cNvSpPr>
          <p:nvPr>
            <p:ph type="body" idx="1"/>
          </p:nvPr>
        </p:nvSpPr>
        <p:spPr>
          <a:xfrm>
            <a:off x="1676400" y="3381351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life out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shoes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muu, toinen, muut, toiset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shoe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waiting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customers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 merkitys on määräinen (määrä on tiedossa), käytetään määräistä artikkelia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72C4897-E751-AC49-862C-51628B8F2C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57cda74ce_0_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Google Shape;110;ge57cda74ce_0_7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help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my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sense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humour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Beth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loved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play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cards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party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enthusiastic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Tietystä joukosta puhuttaessa edessä on määräinen artikkeli 	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BE11D5-7F01-BE4C-83FA-7381FB08B5F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57cda74ce_0_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Google Shape;118;ge57cda74ce_0_14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other's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another's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hopes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dreams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toisiaan, toinen toisiaan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Omistusmuodossa lisätään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's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88BFA2-E5C0-9E46-B082-BBAD8392539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57cda74ce_0_2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lang="fi-FI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Google Shape;126;ge57cda74ce_0_21"/>
          <p:cNvSpPr txBox="1">
            <a:spLocks noGrp="1"/>
          </p:cNvSpPr>
          <p:nvPr>
            <p:ph type="body" idx="1"/>
          </p:nvPr>
        </p:nvSpPr>
        <p:spPr>
          <a:xfrm>
            <a:off x="1676400" y="4000676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goes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for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jogging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hiking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exercising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sock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missing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dog's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basket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Joukosta sanotaan: yksi/toinen - toinen (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Kahdesta: toinen - (se) toinen (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0674A4-FD74-A34E-AD9C-15978387D4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57cda74ce_0_28"/>
          <p:cNvSpPr txBox="1">
            <a:spLocks noGrp="1"/>
          </p:cNvSpPr>
          <p:nvPr>
            <p:ph type="title"/>
          </p:nvPr>
        </p:nvSpPr>
        <p:spPr>
          <a:xfrm>
            <a:off x="1677600" y="730250"/>
            <a:ext cx="21031200" cy="264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fi-FI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some </a:t>
            </a:r>
            <a:r>
              <a:rPr lang="fi-FI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Google Shape;134;ge57cda74ce_0_28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1183226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cats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lots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a picnic,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bought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ice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cream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vendor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Joukosta sanotaan: toiset – toiset (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–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Rajatusta joukosta: toiset – </a:t>
            </a:r>
            <a:b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(ne) toiset (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–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Google Shape;136;ge57cda74ce_0_28"/>
          <p:cNvSpPr txBox="1">
            <a:spLocks noGrp="1"/>
          </p:cNvSpPr>
          <p:nvPr>
            <p:ph type="body" idx="2"/>
          </p:nvPr>
        </p:nvSpPr>
        <p:spPr>
          <a:xfrm>
            <a:off x="21677970" y="10327089"/>
            <a:ext cx="2158313" cy="42555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iStock.com / </a:t>
            </a:r>
            <a:r>
              <a:rPr lang="fi-F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FamVeld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5B2FB0-C256-8649-8DCA-7271E6A293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9FE5E9D-47D4-482B-9A96-31EE56B89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2674" y="3379850"/>
            <a:ext cx="10613609" cy="7076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57cda74ce_0_3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Google Shape;144;ge57cda74ce_0_35"/>
          <p:cNvSpPr txBox="1">
            <a:spLocks noGrp="1"/>
          </p:cNvSpPr>
          <p:nvPr>
            <p:ph type="body" idx="1"/>
          </p:nvPr>
        </p:nvSpPr>
        <p:spPr>
          <a:xfrm>
            <a:off x="1676400" y="298756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1.	Haluatko katsoa vielä kerran?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look?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2.	Tässä on toinen hanska, mutta missä on toinen?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Here's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glove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where's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3.	Kunpa olisin lomalla vielä toiset kuusi viikkoa.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I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holiday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4.	Muut eivät aina ymmärrä mitä tarkoitan.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(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	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4FE6FDD-B0D6-5343-99E9-EDA7FC1A90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57cda74ce_0_4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Google Shape;152;ge57cda74ce_0_42"/>
          <p:cNvSpPr txBox="1">
            <a:spLocks noGrp="1"/>
          </p:cNvSpPr>
          <p:nvPr>
            <p:ph type="body" idx="1"/>
          </p:nvPr>
        </p:nvSpPr>
        <p:spPr>
          <a:xfrm>
            <a:off x="1676400" y="298756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5.	Poliisi ja epäilty tuijottivat toisiaan.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suspect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staring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stared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6.	He eivät olleet toistensa parhaat ystävät.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weren't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other's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another's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7.	Toiset harrastavat ratsastusta, toiset pelkäävät hevosia.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go (in for)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afraid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8.	Kaikki hevoset menivät laitumelle toinen toisensa jälkeen.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pasture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BD020A5-C628-8644-9F80-3F1C359C9D3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3A9894-72A2-4B3D-88AF-73236D8950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5E1B5F-C443-400E-9604-276971D05A81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3f577760-0cbf-4b0d-965b-16b5b53896a1"/>
    <ds:schemaRef ds:uri="8699c720-f1e3-4ea1-8df0-5d269de6d616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F4DE87-78A8-4E38-AD92-B2B0CEBEE4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9c720-f1e3-4ea1-8df0-5d269de6d616"/>
    <ds:schemaRef ds:uri="3f577760-0cbf-4b0d-965b-16b5b5389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628</Words>
  <Application>Microsoft Office PowerPoint</Application>
  <PresentationFormat>Mukautettu</PresentationFormat>
  <Paragraphs>77</Paragraphs>
  <Slides>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Office-teema</vt:lpstr>
      <vt:lpstr>Indefiniittipronominit: Another, other, others, the other</vt:lpstr>
      <vt:lpstr>Another</vt:lpstr>
      <vt:lpstr>Other</vt:lpstr>
      <vt:lpstr>Others </vt:lpstr>
      <vt:lpstr>Each other, one another</vt:lpstr>
      <vt:lpstr>One – another, one – the other</vt:lpstr>
      <vt:lpstr>Some – others, some – the others 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Indefiniittipronominit: Another, other, others, the other</dc:title>
  <dc:creator>Väänänen Anna</dc:creator>
  <cp:lastModifiedBy>Paavilainen Laura</cp:lastModifiedBy>
  <cp:revision>3</cp:revision>
  <dcterms:created xsi:type="dcterms:W3CDTF">2020-05-05T09:10:38Z</dcterms:created>
  <dcterms:modified xsi:type="dcterms:W3CDTF">2022-08-16T12:49:42Z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