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ik75sPpXfJgZDom2ubwL9BTjMS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E458D-22EB-4787-8AB7-F96CF95A1BB2}" v="8" dt="2022-02-07T11:53:47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 snapToObjects="1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itaniemi Siiri" userId="b613e59b-4dc0-4e7d-a5d7-ab492795c13c" providerId="ADAL" clId="{3D5E458D-22EB-4787-8AB7-F96CF95A1BB2}"/>
    <pc:docChg chg="custSel modSld">
      <pc:chgData name="Seitaniemi Siiri" userId="b613e59b-4dc0-4e7d-a5d7-ab492795c13c" providerId="ADAL" clId="{3D5E458D-22EB-4787-8AB7-F96CF95A1BB2}" dt="2022-02-07T11:54:40.799" v="105" actId="207"/>
      <pc:docMkLst>
        <pc:docMk/>
      </pc:docMkLst>
      <pc:sldChg chg="modSp">
        <pc:chgData name="Seitaniemi Siiri" userId="b613e59b-4dc0-4e7d-a5d7-ab492795c13c" providerId="ADAL" clId="{3D5E458D-22EB-4787-8AB7-F96CF95A1BB2}" dt="2022-02-07T11:50:38.864" v="0" actId="20577"/>
        <pc:sldMkLst>
          <pc:docMk/>
          <pc:sldMk cId="0" sldId="257"/>
        </pc:sldMkLst>
        <pc:spChg chg="mod">
          <ac:chgData name="Seitaniemi Siiri" userId="b613e59b-4dc0-4e7d-a5d7-ab492795c13c" providerId="ADAL" clId="{3D5E458D-22EB-4787-8AB7-F96CF95A1BB2}" dt="2022-02-07T11:50:38.864" v="0" actId="20577"/>
          <ac:spMkLst>
            <pc:docMk/>
            <pc:sldMk cId="0" sldId="257"/>
            <ac:spMk id="94" creationId="{00000000-0000-0000-0000-000000000000}"/>
          </ac:spMkLst>
        </pc:spChg>
      </pc:sldChg>
      <pc:sldChg chg="addSp delSp modSp mod">
        <pc:chgData name="Seitaniemi Siiri" userId="b613e59b-4dc0-4e7d-a5d7-ab492795c13c" providerId="ADAL" clId="{3D5E458D-22EB-4787-8AB7-F96CF95A1BB2}" dt="2022-02-07T11:52:44.574" v="62" actId="1076"/>
        <pc:sldMkLst>
          <pc:docMk/>
          <pc:sldMk cId="0" sldId="260"/>
        </pc:sldMkLst>
        <pc:spChg chg="mod">
          <ac:chgData name="Seitaniemi Siiri" userId="b613e59b-4dc0-4e7d-a5d7-ab492795c13c" providerId="ADAL" clId="{3D5E458D-22EB-4787-8AB7-F96CF95A1BB2}" dt="2022-02-07T11:52:44.574" v="62" actId="1076"/>
          <ac:spMkLst>
            <pc:docMk/>
            <pc:sldMk cId="0" sldId="260"/>
            <ac:spMk id="120" creationId="{00000000-0000-0000-0000-000000000000}"/>
          </ac:spMkLst>
        </pc:spChg>
        <pc:picChg chg="add mod">
          <ac:chgData name="Seitaniemi Siiri" userId="b613e59b-4dc0-4e7d-a5d7-ab492795c13c" providerId="ADAL" clId="{3D5E458D-22EB-4787-8AB7-F96CF95A1BB2}" dt="2022-02-07T11:51:43.869" v="10" actId="1076"/>
          <ac:picMkLst>
            <pc:docMk/>
            <pc:sldMk cId="0" sldId="260"/>
            <ac:picMk id="4" creationId="{E89995DF-D3DD-447D-8623-1C733195D09E}"/>
          </ac:picMkLst>
        </pc:picChg>
        <pc:picChg chg="del">
          <ac:chgData name="Seitaniemi Siiri" userId="b613e59b-4dc0-4e7d-a5d7-ab492795c13c" providerId="ADAL" clId="{3D5E458D-22EB-4787-8AB7-F96CF95A1BB2}" dt="2022-02-07T11:51:10.173" v="1" actId="478"/>
          <ac:picMkLst>
            <pc:docMk/>
            <pc:sldMk cId="0" sldId="260"/>
            <ac:picMk id="121" creationId="{00000000-0000-0000-0000-000000000000}"/>
          </ac:picMkLst>
        </pc:picChg>
      </pc:sldChg>
      <pc:sldChg chg="modSp">
        <pc:chgData name="Seitaniemi Siiri" userId="b613e59b-4dc0-4e7d-a5d7-ab492795c13c" providerId="ADAL" clId="{3D5E458D-22EB-4787-8AB7-F96CF95A1BB2}" dt="2022-02-07T11:52:55.633" v="65" actId="20577"/>
        <pc:sldMkLst>
          <pc:docMk/>
          <pc:sldMk cId="0" sldId="261"/>
        </pc:sldMkLst>
        <pc:spChg chg="mod">
          <ac:chgData name="Seitaniemi Siiri" userId="b613e59b-4dc0-4e7d-a5d7-ab492795c13c" providerId="ADAL" clId="{3D5E458D-22EB-4787-8AB7-F96CF95A1BB2}" dt="2022-02-07T11:52:55.633" v="65" actId="20577"/>
          <ac:spMkLst>
            <pc:docMk/>
            <pc:sldMk cId="0" sldId="261"/>
            <ac:spMk id="128" creationId="{00000000-0000-0000-0000-000000000000}"/>
          </ac:spMkLst>
        </pc:spChg>
      </pc:sldChg>
      <pc:sldChg chg="addSp delSp modSp mod">
        <pc:chgData name="Seitaniemi Siiri" userId="b613e59b-4dc0-4e7d-a5d7-ab492795c13c" providerId="ADAL" clId="{3D5E458D-22EB-4787-8AB7-F96CF95A1BB2}" dt="2022-02-07T11:54:40.799" v="105" actId="207"/>
        <pc:sldMkLst>
          <pc:docMk/>
          <pc:sldMk cId="0" sldId="264"/>
        </pc:sldMkLst>
        <pc:spChg chg="mod">
          <ac:chgData name="Seitaniemi Siiri" userId="b613e59b-4dc0-4e7d-a5d7-ab492795c13c" providerId="ADAL" clId="{3D5E458D-22EB-4787-8AB7-F96CF95A1BB2}" dt="2022-02-07T11:54:40.799" v="105" actId="207"/>
          <ac:spMkLst>
            <pc:docMk/>
            <pc:sldMk cId="0" sldId="264"/>
            <ac:spMk id="153" creationId="{00000000-0000-0000-0000-000000000000}"/>
          </ac:spMkLst>
        </pc:spChg>
        <pc:picChg chg="add mod">
          <ac:chgData name="Seitaniemi Siiri" userId="b613e59b-4dc0-4e7d-a5d7-ab492795c13c" providerId="ADAL" clId="{3D5E458D-22EB-4787-8AB7-F96CF95A1BB2}" dt="2022-02-07T11:54:06.498" v="74" actId="1076"/>
          <ac:picMkLst>
            <pc:docMk/>
            <pc:sldMk cId="0" sldId="264"/>
            <ac:picMk id="4" creationId="{AF9E5E0F-7F56-4DFD-99DF-7A0413D34B02}"/>
          </ac:picMkLst>
        </pc:picChg>
        <pc:picChg chg="del">
          <ac:chgData name="Seitaniemi Siiri" userId="b613e59b-4dc0-4e7d-a5d7-ab492795c13c" providerId="ADAL" clId="{3D5E458D-22EB-4787-8AB7-F96CF95A1BB2}" dt="2022-02-07T11:53:28.801" v="66" actId="478"/>
          <ac:picMkLst>
            <pc:docMk/>
            <pc:sldMk cId="0" sldId="264"/>
            <ac:picMk id="15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728c25fc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728c25fc7_1_3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e728c25fc7_1_3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728c25fc7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e728c25fc7_1_5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e728c25fc7_1_5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728c25fc7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e728c25fc7_1_6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e728c25fc7_1_6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728c25fc7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728c25fc7_1_6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e728c25fc7_1_69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2a0ff9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b2a0ff99a7_0_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b2a0ff99a7_0_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8962130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d89621307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d89621307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728c25f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e728c25fc7_1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e728c25fc7_1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728c25fc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728c25fc7_1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e728c25fc7_1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728c25fc7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728c25fc7_1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e728c25fc7_1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728c25fc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728c25fc7_1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e728c25fc7_1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728c25fc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728c25fc7_1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e728c25fc7_1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1764148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b1764148fc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b1764148fc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Arial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Arial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Arial"/>
              <a:buNone/>
              <a:defRPr sz="88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New Insights Module 4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5BA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Indefiniittipronominit </a:t>
            </a:r>
            <a:r>
              <a:rPr lang="fi-FI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Koost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Grammar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Insights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728c25fc7_1_3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ge728c25fc7_1_35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People's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tastes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differ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prefers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golf,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tennis.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match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worth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watching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ice-hockey,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soccer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quite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supporters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match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stayed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despite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downpour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yksi/toinen - toinen (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toinen - (se) toinen (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toiset - toiset (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toiset - (ne) toiset (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BEB670-70F2-1F44-87DF-B19DC73FA7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728c25fc7_1_5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whole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Google Shape;170;ge728c25fc7_1_55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(of)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sausages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(of)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juice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vanished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help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us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loved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chocolate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life /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whole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life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(of)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kaikki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kaikki mitä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us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persoonapronominien kanssa)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life /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life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koko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5F2C31D-3CDD-5C4F-8313-4656DAD37E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728c25fc7_1_6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178;ge728c25fc7_1_62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me.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belong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honey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mix.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wants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teachers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bikes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yard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molemmat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and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sekä 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että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kumpikin, 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joka ikinen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CC34CFB-110E-D94C-886A-88DA9C4665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728c25fc7_1_6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6" name="Google Shape;186;ge728c25fc7_1_69"/>
          <p:cNvSpPr txBox="1">
            <a:spLocks noGrp="1"/>
          </p:cNvSpPr>
          <p:nvPr>
            <p:ph type="body" idx="1"/>
          </p:nvPr>
        </p:nvSpPr>
        <p:spPr>
          <a:xfrm>
            <a:off x="1676400" y="3381351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Can't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Sure,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paths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goes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wait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studied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worked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summer.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685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jompikump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i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kumpi tahansa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ei kumpikaan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685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joko 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tai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0" indent="-6858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neither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ei – eikä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A50F3A-5F7A-2149-82D8-F9856418D1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2a0ff99a7_0_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no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gb2a0ff99a7_0_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Everything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happens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for a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reason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Everybody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knows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happened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wants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it.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something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Nothing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surprises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me,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anything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happen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Anybody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behind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-loppuisia indefiniittipronomineja käytetään asioista.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Ihmisistä käytetään joko</a:t>
            </a:r>
            <a:r>
              <a:rPr lang="fi-FI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 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-loppuisia pronomineja.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08FDD1-8128-0A4A-9EB9-A9579C040E9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89621307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no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Google Shape;102;gd89621307e_0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Nobody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knows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Nothing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happens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Someone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coat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chair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anyone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misplacing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theirs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Kaikki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alkuiset pronominit ovat yksiköllisiä.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Niiden kanssa verbi on yksikössä.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Vaikka nämä pronominit ovat yksiköllisiä, niihin viitataan monikollisella pronominilla.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78D98E-F40E-D548-902A-1FC32AF823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728c25fc7_1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no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Google Shape;110;ge728c25fc7_1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Nobody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anybody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Hardly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enters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don't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anymore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everyone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remembers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birthdays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Lauseessa voi olla vain yksi kieltomuoto.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Kieltomuoto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tulee yleensä ennen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-sanoja.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FFC11E-C0C0-C14B-B177-CB578A9F7C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728c25fc7_1_7"/>
          <p:cNvSpPr txBox="1">
            <a:spLocks noGrp="1"/>
          </p:cNvSpPr>
          <p:nvPr>
            <p:ph type="title"/>
          </p:nvPr>
        </p:nvSpPr>
        <p:spPr>
          <a:xfrm>
            <a:off x="1677600" y="730250"/>
            <a:ext cx="21031200" cy="264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no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Google Shape;118;ge728c25fc7_1_7"/>
          <p:cNvSpPr txBox="1">
            <a:spLocks noGrp="1"/>
          </p:cNvSpPr>
          <p:nvPr>
            <p:ph type="body" idx="1"/>
          </p:nvPr>
        </p:nvSpPr>
        <p:spPr>
          <a:xfrm>
            <a:off x="1676400" y="3729600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chocolate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added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batter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Nobody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liked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burnt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cake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Kielteistä lausetta ei voi aloittaa </a:t>
            </a:r>
            <a:r>
              <a:rPr lang="fi-FI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-alkuisella pronominilla, vaan silloin käytetään </a:t>
            </a:r>
            <a:r>
              <a:rPr lang="fi-FI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-alkuisia pronomineja.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Google Shape;120;ge728c25fc7_1_7"/>
          <p:cNvSpPr txBox="1">
            <a:spLocks noGrp="1"/>
          </p:cNvSpPr>
          <p:nvPr>
            <p:ph type="body" idx="2"/>
          </p:nvPr>
        </p:nvSpPr>
        <p:spPr>
          <a:xfrm>
            <a:off x="21523234" y="11945072"/>
            <a:ext cx="2860766" cy="43225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Getty </a:t>
            </a: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Images</a:t>
            </a:r>
            <a:r>
              <a:rPr lang="fi-F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fi-FI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skynesher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6CA46F-1339-7948-8285-42A59B01C3C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  <p:pic>
        <p:nvPicPr>
          <p:cNvPr id="4" name="Kuva 3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E89995DF-D3DD-447D-8623-1C733195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3102" y="3823900"/>
            <a:ext cx="12505950" cy="833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728c25fc7_1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no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Google Shape;128;ge728c25fc7_1_1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speech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speakers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volunteered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though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word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say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reasons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behind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4850" lvl="0" indent="-85725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Substantiivin edellä käytetään indefiniittipronominista adjektiivista 	(lyhyttä) muotoa.</a:t>
            </a:r>
            <a:endParaRPr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43D7C1-35F8-5742-A2DC-0F57C09A17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4 </a:t>
            </a:r>
            <a:r>
              <a:rPr lang="fi-FI" dirty="0" err="1"/>
              <a:t>Grammar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728c25fc7_1_2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ja no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Google Shape;136;ge728c25fc7_1_21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tried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One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athletes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smiled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broadly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money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given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charity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us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money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wasted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-rakenteen kanssa tarvitaan indefiniittipronominista omaa muotoa.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C7B887-CC49-FA41-A399-52B7836F90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728c25fc7_1_2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Google Shape;144;ge728c25fc7_1_2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slice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of pizza?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taste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pizza,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hadn't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noticed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kitten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it in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tree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arrived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on.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(joukosta, jää vielä muitakin)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(kahdesta)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(toiset ihmiset, myös: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(tietyt)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D21755-899A-5946-A498-A998F83A61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1764148fc_0_0"/>
          <p:cNvSpPr txBox="1">
            <a:spLocks noGrp="1"/>
          </p:cNvSpPr>
          <p:nvPr>
            <p:ph type="title"/>
          </p:nvPr>
        </p:nvSpPr>
        <p:spPr>
          <a:xfrm>
            <a:off x="1677600" y="730250"/>
            <a:ext cx="21031200" cy="2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Google Shape;152;gb1764148fc_0_0"/>
          <p:cNvSpPr txBox="1">
            <a:spLocks noGrp="1"/>
          </p:cNvSpPr>
          <p:nvPr>
            <p:ph type="body" idx="1"/>
          </p:nvPr>
        </p:nvSpPr>
        <p:spPr>
          <a:xfrm>
            <a:off x="1676400" y="3729600"/>
            <a:ext cx="10069500" cy="83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doctor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looked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didn't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other's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another's</a:t>
            </a:r>
            <a:r>
              <a:rPr lang="fi-FI" sz="5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thoughts</a:t>
            </a:r>
            <a:r>
              <a:rPr lang="fi-FI" sz="5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toisiaan, toinen toisiaan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other's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fi-FI" sz="5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5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another's</a:t>
            </a:r>
            <a:r>
              <a:rPr lang="fi-FI" sz="5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omistusmuoto</a:t>
            </a:r>
            <a:endParaRPr sz="5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Google Shape;153;gb1764148fc_0_0"/>
          <p:cNvSpPr txBox="1">
            <a:spLocks noGrp="1"/>
          </p:cNvSpPr>
          <p:nvPr>
            <p:ph type="body" idx="2"/>
          </p:nvPr>
        </p:nvSpPr>
        <p:spPr>
          <a:xfrm>
            <a:off x="20803104" y="11674890"/>
            <a:ext cx="3580896" cy="56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Getty </a:t>
            </a:r>
            <a:r>
              <a:rPr lang="fi-FI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Images</a:t>
            </a:r>
            <a:r>
              <a:rPr lang="fi-FI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</a:t>
            </a:r>
            <a:r>
              <a:rPr lang="fi-FI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Charday</a:t>
            </a:r>
            <a:r>
              <a:rPr lang="fi-FI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Penn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F299CC-5F98-5B46-894E-CEDEA4FAB66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New Insights Module 4 Grammar</a:t>
            </a:r>
          </a:p>
        </p:txBody>
      </p:sp>
      <p:pic>
        <p:nvPicPr>
          <p:cNvPr id="4" name="Kuva 3" descr="Kuva, joka sisältää kohteen ikkuna&#10;&#10;Kuvaus luotu automaattisesti">
            <a:extLst>
              <a:ext uri="{FF2B5EF4-FFF2-40B4-BE49-F238E27FC236}">
                <a16:creationId xmlns:a16="http://schemas.microsoft.com/office/drawing/2014/main" id="{AF9E5E0F-7F56-4DFD-99DF-7A0413D3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900" y="3947594"/>
            <a:ext cx="11841672" cy="7903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70DDC4-C0C1-4750-A046-D04D8BDAD4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25E387-103A-4B57-A9A8-99796261668F}">
  <ds:schemaRefs>
    <ds:schemaRef ds:uri="http://schemas.microsoft.com/office/2006/metadata/properties"/>
    <ds:schemaRef ds:uri="8699c720-f1e3-4ea1-8df0-5d269de6d616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3f577760-0cbf-4b0d-965b-16b5b53896a1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A2BDF72-9FDC-4986-83B5-858FA41A4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860</Words>
  <Application>Microsoft Office PowerPoint</Application>
  <PresentationFormat>Mukautettu</PresentationFormat>
  <Paragraphs>124</Paragraphs>
  <Slides>13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Office-teema</vt:lpstr>
      <vt:lpstr>Indefiniittipronominit – Kooste</vt:lpstr>
      <vt:lpstr>Every, some, any ja no</vt:lpstr>
      <vt:lpstr>Every, some, any ja no</vt:lpstr>
      <vt:lpstr>Every, some, any ja no</vt:lpstr>
      <vt:lpstr>Every, some, any ja no</vt:lpstr>
      <vt:lpstr>Every, some, any ja no</vt:lpstr>
      <vt:lpstr>Every, some, any ja no</vt:lpstr>
      <vt:lpstr>Another, other, others, the other</vt:lpstr>
      <vt:lpstr>Another, other, others, the other</vt:lpstr>
      <vt:lpstr>Another, other, others, the other</vt:lpstr>
      <vt:lpstr>All, whole</vt:lpstr>
      <vt:lpstr>Both, each</vt:lpstr>
      <vt:lpstr>Either, neither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Indefiniittipronominit - Kooste</dc:title>
  <dc:creator>Väänänen Anna</dc:creator>
  <cp:lastModifiedBy>Paavilainen Laura</cp:lastModifiedBy>
  <cp:revision>3</cp:revision>
  <dcterms:created xsi:type="dcterms:W3CDTF">2020-05-05T09:10:38Z</dcterms:created>
  <dcterms:modified xsi:type="dcterms:W3CDTF">2022-08-16T12:54:54Z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