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j3Mi+vzayAToNnm+8NAr1aPebg/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21"/>
    <p:restoredTop sz="94650"/>
  </p:normalViewPr>
  <p:slideViewPr>
    <p:cSldViewPr snapToGrid="0" snapToObjects="1">
      <p:cViewPr varScale="1">
        <p:scale>
          <a:sx n="31" d="100"/>
          <a:sy n="31" d="100"/>
        </p:scale>
        <p:origin x="6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customschemas.google.com/relationships/presentationmetadata" Target="metadata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d89621307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d89621307e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d89621307e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e69a224719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e69a224719_0_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ge69a224719_0_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e69a224719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e69a224719_0_1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e69a224719_0_1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e69a224719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e69a224719_0_2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e69a224719_0_2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e69a224719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e69a224719_0_3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ge69a224719_0_3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e69a224719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e69a224719_0_3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e69a224719_0_3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e69a224719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e69a224719_0_4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ge69a224719_0_4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rial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Indefiniittipronominit:</a:t>
            </a:r>
            <a:b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whole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each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either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neither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Module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Grammar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New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Insights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whole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(of)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cookies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(of)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coffee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disappeared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did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after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party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rest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good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time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/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of us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good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time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lived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here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life /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whole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life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(of)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kaikki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kaikki mitä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us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persoonapronominien kanssa)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life /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whole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life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koko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B0E21DA-9F52-9E4C-B841-EA0F2163ECD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4 </a:t>
            </a:r>
            <a:r>
              <a:rPr lang="fi-FI" dirty="0" err="1"/>
              <a:t>Grammar</a:t>
            </a:r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d89621307e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whole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" name="Google Shape;102;gd89621307e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night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day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long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time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family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my life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0" indent="-6858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Määräinen artikkeli tai omistusmuoto tulee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-sanan jälkeen mutta ennen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whole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-sanaa.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lvl="0" indent="-685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Kuitenkin ajanilmauksissa artikkeli jää usein pois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-sanan kanssa.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Google Shape;104;gd89621307e_0_0"/>
          <p:cNvSpPr txBox="1">
            <a:spLocks noGrp="1"/>
          </p:cNvSpPr>
          <p:nvPr>
            <p:ph type="body" idx="4294967295"/>
          </p:nvPr>
        </p:nvSpPr>
        <p:spPr>
          <a:xfrm>
            <a:off x="13041150" y="268935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6005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whole</a:t>
            </a:r>
            <a:r>
              <a:rPr lang="fi-FI" dirty="0"/>
              <a:t> </a:t>
            </a:r>
            <a:r>
              <a:rPr lang="fi-FI" dirty="0" err="1"/>
              <a:t>night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whole</a:t>
            </a:r>
            <a:r>
              <a:rPr lang="fi-FI" dirty="0"/>
              <a:t> </a:t>
            </a:r>
            <a:r>
              <a:rPr lang="fi-FI" dirty="0" err="1"/>
              <a:t>day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whole</a:t>
            </a:r>
            <a:r>
              <a:rPr lang="fi-FI" dirty="0"/>
              <a:t> </a:t>
            </a:r>
            <a:r>
              <a:rPr lang="fi-FI" dirty="0" err="1"/>
              <a:t>time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whole</a:t>
            </a:r>
            <a:r>
              <a:rPr lang="fi-FI" dirty="0"/>
              <a:t> </a:t>
            </a:r>
            <a:r>
              <a:rPr lang="fi-FI" dirty="0" err="1"/>
              <a:t>family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my </a:t>
            </a:r>
            <a:r>
              <a:rPr lang="fi-FI" dirty="0" err="1"/>
              <a:t>whole</a:t>
            </a:r>
            <a:r>
              <a:rPr lang="fi-FI" dirty="0"/>
              <a:t> life</a:t>
            </a:r>
            <a:endParaRPr sz="4400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3840F60A-BD0B-9849-9ADD-E1C16736FF6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4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e69a224719_0_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whole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1" name="Google Shape;111;ge69a224719_0_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whole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of Britain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got a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snow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blanket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unusual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Britain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their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yards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shoveling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snow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Erisnimien ja abstraktisanojen kanssa käytetään ilmausta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whole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+ erisnimi = kaikki kansalaiset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5A32741-3B7B-3043-9F8B-2C7215E40E2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4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e69a224719_0_1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each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9" name="Google Shape;119;ge69a224719_0_1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cats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got a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tin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of cat food.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really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pleased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cats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belong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to my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neighbour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She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cuddles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them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spoils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them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Each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of us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loves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tabby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cats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cat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owners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each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buying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kitty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litter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06E282B-590A-C041-93A2-8B6FB3AD934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4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e69a224719_0_2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each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Google Shape;127;ge69a224719_0_2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cats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got a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tin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of cat food. (monikollisten sanojen edellä)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really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pleased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(itsenäisenä)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cats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belong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to my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neighbour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(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+ of +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She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cuddles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them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spoils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them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(sekä-että)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Each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of us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loves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tabby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cats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(kumpikin meistä)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Each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cat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owner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buys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kitty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litter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(kumpikin)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BA5B3CB-2269-4E46-B72E-275E8E6FECD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4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e69a224719_0_3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Either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neither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5" name="Google Shape;135;ge69a224719_0_30"/>
          <p:cNvSpPr txBox="1">
            <a:spLocks noGrp="1"/>
          </p:cNvSpPr>
          <p:nvPr>
            <p:ph type="body" idx="1"/>
          </p:nvPr>
        </p:nvSpPr>
        <p:spPr>
          <a:xfrm>
            <a:off x="1676400" y="3381351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choose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either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film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course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pick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either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Neither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films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interests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 us.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can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either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listen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to music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go for a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walk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neither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exercised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nor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ate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well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yesterday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lvl="0" indent="-6858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either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jompikumpi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lvl="0" indent="-685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neither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ei kumpikaan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lvl="0" indent="-6858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either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joko – tai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lvl="0" indent="-6858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neither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ei – eikä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3ECC147-5ADD-8E44-9E17-F383BB8D9AE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4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e69a224719_0_3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Practise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" name="Google Shape;143;ge69a224719_0_3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1.	Syötiinkö kaikki ruoka juhlissa?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(of)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food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eaten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party?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2.	Kaikki mitä on jäljellä on muutama leivänmuru.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left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a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few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bread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crumbs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3.	Oliko teillä kaikilla kivaa?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4.	Tanssimme ja juttelimme koko yön.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danced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chatted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whole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night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night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(long).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BAFACFFE-E8D0-9F4B-806F-960EF50DA92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4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e69a224719_0_4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Practise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1" name="Google Shape;151;ge69a224719_0_4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5.	Me söimme sekä ravintoloissa että pubeissa.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restaurants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pubs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6.	Oliko kumpikin teistä ensimmäistä kertaa Lontoossa?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each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London for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time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7.	Molemmat nuoret turistit hymyilevät.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young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tourists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young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tourists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smiling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8.	Emme rakasta emmekä kaipaa rauhassa istumista.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neither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love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miss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sitting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peace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804FE00-037F-9441-AC30-5AC1AE3CDB8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4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6B99DC7-0657-439C-A63C-987D14AD3B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99c720-f1e3-4ea1-8df0-5d269de6d616"/>
    <ds:schemaRef ds:uri="3f577760-0cbf-4b0d-965b-16b5b53896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5D7289-5117-4BEF-85E4-DE0AC52BE1A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BD1DFAD-DC94-4D01-B9AF-93DC06263B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615</Words>
  <Application>Microsoft Office PowerPoint</Application>
  <PresentationFormat>Mukautettu</PresentationFormat>
  <Paragraphs>90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Indefiniittipronominit: All, whole, both, each, either, neither</vt:lpstr>
      <vt:lpstr>All, whole</vt:lpstr>
      <vt:lpstr>All, whole</vt:lpstr>
      <vt:lpstr>All, whole</vt:lpstr>
      <vt:lpstr>Both, each</vt:lpstr>
      <vt:lpstr>Both, each</vt:lpstr>
      <vt:lpstr>Either, neither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Indefiniittipronominit: All, whole, both, each, either, neither</dc:title>
  <dc:creator>Väänänen Anna</dc:creator>
  <cp:lastModifiedBy>Paavilainen Laura</cp:lastModifiedBy>
  <cp:revision>3</cp:revision>
  <dcterms:created xsi:type="dcterms:W3CDTF">2020-05-05T09:10:38Z</dcterms:created>
  <dcterms:modified xsi:type="dcterms:W3CDTF">2022-08-16T12:52:39Z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