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4"/>
  </p:sldMasterIdLst>
  <p:notesMasterIdLst>
    <p:notesMasterId r:id="rId1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r:id="rId15" roundtripDataSignature="AMtx7mhgihot9shUjiA1+q162qs2BAOGi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5066D4-B96B-4494-8F0B-43D54B58C38D}" v="7" dt="2022-02-11T13:33:21.009"/>
    <p1510:client id="{FF24908F-4F18-45C8-A76C-91B22153CB5B}" v="13" dt="2022-02-16T09:18:49.9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1" d="100"/>
          <a:sy n="31" d="100"/>
        </p:scale>
        <p:origin x="8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customschemas.google.com/relationships/presentationmetadata" Target="metadata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avilainen Laura" userId="d3ca1631-4d1b-45a7-9ecf-a675e965016a" providerId="ADAL" clId="{3B5066D4-B96B-4494-8F0B-43D54B58C38D}"/>
    <pc:docChg chg="custSel modSld">
      <pc:chgData name="Paavilainen Laura" userId="d3ca1631-4d1b-45a7-9ecf-a675e965016a" providerId="ADAL" clId="{3B5066D4-B96B-4494-8F0B-43D54B58C38D}" dt="2022-02-11T13:33:21.009" v="6" actId="2711"/>
      <pc:docMkLst>
        <pc:docMk/>
      </pc:docMkLst>
      <pc:sldChg chg="delSp modSp mod modAnim">
        <pc:chgData name="Paavilainen Laura" userId="d3ca1631-4d1b-45a7-9ecf-a675e965016a" providerId="ADAL" clId="{3B5066D4-B96B-4494-8F0B-43D54B58C38D}" dt="2022-02-11T13:33:21.009" v="6" actId="2711"/>
        <pc:sldMkLst>
          <pc:docMk/>
          <pc:sldMk cId="0" sldId="260"/>
        </pc:sldMkLst>
        <pc:spChg chg="mod">
          <ac:chgData name="Paavilainen Laura" userId="d3ca1631-4d1b-45a7-9ecf-a675e965016a" providerId="ADAL" clId="{3B5066D4-B96B-4494-8F0B-43D54B58C38D}" dt="2022-02-11T13:33:21.009" v="6" actId="2711"/>
          <ac:spMkLst>
            <pc:docMk/>
            <pc:sldMk cId="0" sldId="260"/>
            <ac:spMk id="115" creationId="{00000000-0000-0000-0000-000000000000}"/>
          </ac:spMkLst>
        </pc:spChg>
        <pc:spChg chg="mod">
          <ac:chgData name="Paavilainen Laura" userId="d3ca1631-4d1b-45a7-9ecf-a675e965016a" providerId="ADAL" clId="{3B5066D4-B96B-4494-8F0B-43D54B58C38D}" dt="2022-02-11T13:29:31.453" v="1" actId="255"/>
          <ac:spMkLst>
            <pc:docMk/>
            <pc:sldMk cId="0" sldId="260"/>
            <ac:spMk id="116" creationId="{00000000-0000-0000-0000-000000000000}"/>
          </ac:spMkLst>
        </pc:spChg>
        <pc:spChg chg="mod">
          <ac:chgData name="Paavilainen Laura" userId="d3ca1631-4d1b-45a7-9ecf-a675e965016a" providerId="ADAL" clId="{3B5066D4-B96B-4494-8F0B-43D54B58C38D}" dt="2022-02-11T13:30:34.878" v="5" actId="14100"/>
          <ac:spMkLst>
            <pc:docMk/>
            <pc:sldMk cId="0" sldId="260"/>
            <ac:spMk id="119" creationId="{00000000-0000-0000-0000-000000000000}"/>
          </ac:spMkLst>
        </pc:spChg>
        <pc:spChg chg="del">
          <ac:chgData name="Paavilainen Laura" userId="d3ca1631-4d1b-45a7-9ecf-a675e965016a" providerId="ADAL" clId="{3B5066D4-B96B-4494-8F0B-43D54B58C38D}" dt="2022-02-11T13:30:03.810" v="3" actId="21"/>
          <ac:spMkLst>
            <pc:docMk/>
            <pc:sldMk cId="0" sldId="260"/>
            <ac:spMk id="120" creationId="{00000000-0000-0000-0000-000000000000}"/>
          </ac:spMkLst>
        </pc:spChg>
      </pc:sldChg>
    </pc:docChg>
  </pc:docChgLst>
  <pc:docChgLst>
    <pc:chgData name="Seitaniemi Siiri" userId="b613e59b-4dc0-4e7d-a5d7-ab492795c13c" providerId="ADAL" clId="{520AA499-D49D-49DD-B6D5-9F1E0B4A670E}"/>
    <pc:docChg chg="modSld">
      <pc:chgData name="Seitaniemi Siiri" userId="b613e59b-4dc0-4e7d-a5d7-ab492795c13c" providerId="ADAL" clId="{520AA499-D49D-49DD-B6D5-9F1E0B4A670E}" dt="2022-02-07T11:27:45.411" v="18"/>
      <pc:docMkLst>
        <pc:docMk/>
      </pc:docMkLst>
      <pc:sldChg chg="modSp modAnim">
        <pc:chgData name="Seitaniemi Siiri" userId="b613e59b-4dc0-4e7d-a5d7-ab492795c13c" providerId="ADAL" clId="{520AA499-D49D-49DD-B6D5-9F1E0B4A670E}" dt="2022-02-07T11:26:29.220" v="4" actId="20577"/>
        <pc:sldMkLst>
          <pc:docMk/>
          <pc:sldMk cId="0" sldId="257"/>
        </pc:sldMkLst>
        <pc:spChg chg="mod">
          <ac:chgData name="Seitaniemi Siiri" userId="b613e59b-4dc0-4e7d-a5d7-ab492795c13c" providerId="ADAL" clId="{520AA499-D49D-49DD-B6D5-9F1E0B4A670E}" dt="2022-02-07T11:26:29.220" v="4" actId="20577"/>
          <ac:spMkLst>
            <pc:docMk/>
            <pc:sldMk cId="0" sldId="257"/>
            <ac:spMk id="94" creationId="{00000000-0000-0000-0000-000000000000}"/>
          </ac:spMkLst>
        </pc:spChg>
      </pc:sldChg>
      <pc:sldChg chg="modSp">
        <pc:chgData name="Seitaniemi Siiri" userId="b613e59b-4dc0-4e7d-a5d7-ab492795c13c" providerId="ADAL" clId="{520AA499-D49D-49DD-B6D5-9F1E0B4A670E}" dt="2022-02-07T11:27:00.819" v="6" actId="20577"/>
        <pc:sldMkLst>
          <pc:docMk/>
          <pc:sldMk cId="0" sldId="261"/>
        </pc:sldMkLst>
        <pc:spChg chg="mod">
          <ac:chgData name="Seitaniemi Siiri" userId="b613e59b-4dc0-4e7d-a5d7-ab492795c13c" providerId="ADAL" clId="{520AA499-D49D-49DD-B6D5-9F1E0B4A670E}" dt="2022-02-07T11:27:00.819" v="6" actId="20577"/>
          <ac:spMkLst>
            <pc:docMk/>
            <pc:sldMk cId="0" sldId="261"/>
            <ac:spMk id="127" creationId="{00000000-0000-0000-0000-000000000000}"/>
          </ac:spMkLst>
        </pc:spChg>
      </pc:sldChg>
      <pc:sldChg chg="modAnim">
        <pc:chgData name="Seitaniemi Siiri" userId="b613e59b-4dc0-4e7d-a5d7-ab492795c13c" providerId="ADAL" clId="{520AA499-D49D-49DD-B6D5-9F1E0B4A670E}" dt="2022-02-07T11:27:27.433" v="10"/>
        <pc:sldMkLst>
          <pc:docMk/>
          <pc:sldMk cId="0" sldId="262"/>
        </pc:sldMkLst>
      </pc:sldChg>
      <pc:sldChg chg="modAnim">
        <pc:chgData name="Seitaniemi Siiri" userId="b613e59b-4dc0-4e7d-a5d7-ab492795c13c" providerId="ADAL" clId="{520AA499-D49D-49DD-B6D5-9F1E0B4A670E}" dt="2022-02-07T11:27:35.879" v="14"/>
        <pc:sldMkLst>
          <pc:docMk/>
          <pc:sldMk cId="0" sldId="263"/>
        </pc:sldMkLst>
      </pc:sldChg>
      <pc:sldChg chg="modAnim">
        <pc:chgData name="Seitaniemi Siiri" userId="b613e59b-4dc0-4e7d-a5d7-ab492795c13c" providerId="ADAL" clId="{520AA499-D49D-49DD-B6D5-9F1E0B4A670E}" dt="2022-02-07T11:27:45.411" v="18"/>
        <pc:sldMkLst>
          <pc:docMk/>
          <pc:sldMk cId="0" sldId="264"/>
        </pc:sldMkLst>
      </pc:sldChg>
    </pc:docChg>
  </pc:docChgLst>
  <pc:docChgLst>
    <pc:chgData name="Paavilainen Laura" userId="S::laura.paavilainen@otava.fi::d3ca1631-4d1b-45a7-9ecf-a675e965016a" providerId="AD" clId="Web-{071FE3F4-AA17-4163-9229-CD449382D9E4}"/>
    <pc:docChg chg="modSld">
      <pc:chgData name="Paavilainen Laura" userId="S::laura.paavilainen@otava.fi::d3ca1631-4d1b-45a7-9ecf-a675e965016a" providerId="AD" clId="Web-{071FE3F4-AA17-4163-9229-CD449382D9E4}" dt="2022-02-11T13:27:13.601" v="34" actId="20577"/>
      <pc:docMkLst>
        <pc:docMk/>
      </pc:docMkLst>
      <pc:sldChg chg="delSp modSp">
        <pc:chgData name="Paavilainen Laura" userId="S::laura.paavilainen@otava.fi::d3ca1631-4d1b-45a7-9ecf-a675e965016a" providerId="AD" clId="Web-{071FE3F4-AA17-4163-9229-CD449382D9E4}" dt="2022-02-11T13:27:13.601" v="34" actId="20577"/>
        <pc:sldMkLst>
          <pc:docMk/>
          <pc:sldMk cId="0" sldId="260"/>
        </pc:sldMkLst>
        <pc:spChg chg="mod">
          <ac:chgData name="Paavilainen Laura" userId="S::laura.paavilainen@otava.fi::d3ca1631-4d1b-45a7-9ecf-a675e965016a" providerId="AD" clId="Web-{071FE3F4-AA17-4163-9229-CD449382D9E4}" dt="2022-02-11T13:26:47.491" v="30" actId="14100"/>
          <ac:spMkLst>
            <pc:docMk/>
            <pc:sldMk cId="0" sldId="260"/>
            <ac:spMk id="115" creationId="{00000000-0000-0000-0000-000000000000}"/>
          </ac:spMkLst>
        </pc:spChg>
        <pc:spChg chg="mod">
          <ac:chgData name="Paavilainen Laura" userId="S::laura.paavilainen@otava.fi::d3ca1631-4d1b-45a7-9ecf-a675e965016a" providerId="AD" clId="Web-{071FE3F4-AA17-4163-9229-CD449382D9E4}" dt="2022-02-11T13:27:13.601" v="34" actId="20577"/>
          <ac:spMkLst>
            <pc:docMk/>
            <pc:sldMk cId="0" sldId="260"/>
            <ac:spMk id="116" creationId="{00000000-0000-0000-0000-000000000000}"/>
          </ac:spMkLst>
        </pc:spChg>
        <pc:spChg chg="del">
          <ac:chgData name="Paavilainen Laura" userId="S::laura.paavilainen@otava.fi::d3ca1631-4d1b-45a7-9ecf-a675e965016a" providerId="AD" clId="Web-{071FE3F4-AA17-4163-9229-CD449382D9E4}" dt="2022-02-11T13:24:13.128" v="0"/>
          <ac:spMkLst>
            <pc:docMk/>
            <pc:sldMk cId="0" sldId="260"/>
            <ac:spMk id="117" creationId="{00000000-0000-0000-0000-000000000000}"/>
          </ac:spMkLst>
        </pc:spChg>
        <pc:spChg chg="del">
          <ac:chgData name="Paavilainen Laura" userId="S::laura.paavilainen@otava.fi::d3ca1631-4d1b-45a7-9ecf-a675e965016a" providerId="AD" clId="Web-{071FE3F4-AA17-4163-9229-CD449382D9E4}" dt="2022-02-11T13:25:29.395" v="20"/>
          <ac:spMkLst>
            <pc:docMk/>
            <pc:sldMk cId="0" sldId="260"/>
            <ac:spMk id="118" creationId="{00000000-0000-0000-0000-000000000000}"/>
          </ac:spMkLst>
        </pc:spChg>
      </pc:sldChg>
    </pc:docChg>
  </pc:docChgLst>
  <pc:docChgLst>
    <pc:chgData name="Mäkinen Alisa" userId="ff94d537-2d8f-4c75-aced-7aecb2743312" providerId="ADAL" clId="{FF24908F-4F18-45C8-A76C-91B22153CB5B}"/>
    <pc:docChg chg="modSld">
      <pc:chgData name="Mäkinen Alisa" userId="ff94d537-2d8f-4c75-aced-7aecb2743312" providerId="ADAL" clId="{FF24908F-4F18-45C8-A76C-91B22153CB5B}" dt="2022-02-16T09:18:49.957" v="12"/>
      <pc:docMkLst>
        <pc:docMk/>
      </pc:docMkLst>
      <pc:sldChg chg="modAnim">
        <pc:chgData name="Mäkinen Alisa" userId="ff94d537-2d8f-4c75-aced-7aecb2743312" providerId="ADAL" clId="{FF24908F-4F18-45C8-A76C-91B22153CB5B}" dt="2022-02-16T09:18:49.957" v="12"/>
        <pc:sldMkLst>
          <pc:docMk/>
          <pc:sldMk cId="0" sldId="26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b2a0ff99a7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gb2a0ff99a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c48a9d6347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" name="Google Shape;90;gc48a9d634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e79d08fc90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7" name="Google Shape;97;ge79d08fc9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e79d08fc90_0_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4" name="Google Shape;104;ge79d08fc90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e79d08fc90_0_29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1" name="Google Shape;111;ge79d08fc90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e79d08fc90_0_1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3" name="Google Shape;123;ge79d08fc90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e79d08fc90_0_2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0" name="Google Shape;130;ge79d08fc90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e79d08fc90_0_11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7" name="Google Shape;137;ge79d08fc90_0_1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e79d08fc90_0_12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4" name="Google Shape;144;ge79d08fc90_0_1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Arial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Arial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7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7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7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9" name="Google Shape;29;p7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7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31" name="Google Shape;31;p7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33" name="Google Shape;33;p7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8;p13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13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3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Arial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13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Arial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42" name="Google Shape;42;p13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3" name="Google Shape;43;p13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4" name="Google Shape;44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13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0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63" name="Google Shape;63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2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3" name="Google Shape;73;p12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2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7" name="Google Shape;77;p12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  <a:defRPr sz="88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b2a0ff99a7_0_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Arial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Vaillinaiset apuverbit: Must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gb2a0ff99a7_0_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Module 4 Grammar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gb2a0ff99a7_0_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Arial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New Insights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c48a9d6347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 err="1"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textRoundtripDataId="0"/>
                  </a:ext>
                </a:extLst>
              </a:rPr>
              <a:t>Must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gc48a9d6347_0_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94" name="Google Shape;94;gc48a9d6347_0_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err="1"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1" err="1"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fi-FI" b="1">
                <a:latin typeface="Calibri"/>
                <a:ea typeface="Calibri"/>
                <a:cs typeface="Calibri"/>
                <a:sym typeface="Calibri"/>
              </a:rPr>
              <a:t> go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err="1">
                <a:latin typeface="Calibri"/>
                <a:ea typeface="Calibri"/>
                <a:cs typeface="Calibri"/>
                <a:sym typeface="Calibri"/>
              </a:rPr>
              <a:t>now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err="1">
                <a:latin typeface="Calibri"/>
                <a:ea typeface="Calibri"/>
                <a:cs typeface="Calibri"/>
                <a:sym typeface="Calibri"/>
              </a:rPr>
              <a:t>or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err="1">
                <a:latin typeface="Calibri"/>
                <a:ea typeface="Calibri"/>
                <a:cs typeface="Calibri"/>
                <a:sym typeface="Calibri"/>
              </a:rPr>
              <a:t>we’ll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err="1"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err="1">
                <a:latin typeface="Calibri"/>
                <a:ea typeface="Calibri"/>
                <a:cs typeface="Calibri"/>
                <a:sym typeface="Calibri"/>
              </a:rPr>
              <a:t>late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.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err="1">
                <a:latin typeface="Calibri"/>
                <a:ea typeface="Calibri"/>
                <a:cs typeface="Calibri"/>
                <a:sym typeface="Calibri"/>
              </a:rPr>
              <a:t>Why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1" err="1"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fi-FI" b="1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1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b="1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1" err="1">
                <a:latin typeface="Calibri"/>
                <a:ea typeface="Calibri"/>
                <a:cs typeface="Calibri"/>
                <a:sym typeface="Calibri"/>
              </a:rPr>
              <a:t>always</a:t>
            </a:r>
            <a:r>
              <a:rPr lang="fi-FI" b="1">
                <a:latin typeface="Calibri"/>
                <a:ea typeface="Calibri"/>
                <a:cs typeface="Calibri"/>
                <a:sym typeface="Calibri"/>
              </a:rPr>
              <a:t> act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err="1"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err="1">
                <a:latin typeface="Calibri"/>
                <a:ea typeface="Calibri"/>
                <a:cs typeface="Calibri"/>
                <a:sym typeface="Calibri"/>
              </a:rPr>
              <a:t>childishly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?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704850" lvl="0" indent="-7048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b="1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ilmaisee täytymistä, pakkoa tehdä.</a:t>
            </a:r>
            <a:endParaRPr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04850" lvl="0" indent="-704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Se vastaa preesensiä tai futuuria. </a:t>
            </a:r>
            <a:endParaRPr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04850" lvl="0" indent="-704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Huomaa, että se ei ole perusmuoto (</a:t>
            </a:r>
            <a:r>
              <a:rPr lang="fi-FI" i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täytyä, olla pakko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).</a:t>
            </a:r>
            <a:endParaRPr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04850" lvl="0" indent="-704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Kysymys: </a:t>
            </a:r>
            <a:r>
              <a:rPr lang="fi-FI" b="1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fi-FI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+ subjekti + perusmuoto.</a:t>
            </a:r>
            <a:endParaRPr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e79d08fc90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Mustn’t vs. don’t have to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ge79d08fc90_0_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01" name="Google Shape;101;ge79d08fc90_0_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lnSpc>
                <a:spcPct val="100000"/>
              </a:lnSpc>
            </a:pP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1" dirty="0" err="1">
                <a:latin typeface="Calibri"/>
                <a:ea typeface="Calibri"/>
                <a:cs typeface="Calibri"/>
                <a:sym typeface="Calibri"/>
              </a:rPr>
              <a:t>mustn’t</a:t>
            </a:r>
            <a:r>
              <a:rPr lang="fi-FI" b="1" dirty="0">
                <a:latin typeface="Calibri"/>
                <a:ea typeface="Calibri"/>
                <a:cs typeface="Calibri"/>
                <a:sym typeface="Calibri"/>
              </a:rPr>
              <a:t> go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alone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dirty="0"/>
              <a:t>–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it’s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too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dangerous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buy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new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jacket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but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dirty="0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1" dirty="0" err="1">
                <a:latin typeface="Calibri"/>
                <a:ea typeface="Calibri"/>
                <a:cs typeface="Calibri"/>
                <a:sym typeface="Calibri"/>
              </a:rPr>
              <a:t>don’t</a:t>
            </a:r>
            <a:r>
              <a:rPr lang="fi-FI" b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1" dirty="0" err="1"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b="1" dirty="0"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b="1" dirty="0" err="1"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 it.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704850" lvl="0" indent="-7048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b="1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Mustn’t</a:t>
            </a:r>
            <a:r>
              <a:rPr lang="fi-FI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tarkoittaa </a:t>
            </a:r>
            <a:r>
              <a:rPr lang="fi-FI" i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ei saa</a:t>
            </a:r>
            <a:r>
              <a:rPr lang="fi-FI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04850" lvl="0" indent="-704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Täytymisen vastakohta (</a:t>
            </a:r>
            <a:r>
              <a:rPr lang="fi-FI" i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ei tarvitse</a:t>
            </a:r>
            <a:r>
              <a:rPr lang="fi-FI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) on </a:t>
            </a:r>
            <a:r>
              <a:rPr lang="fi-FI" b="1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don’t</a:t>
            </a:r>
            <a:r>
              <a:rPr lang="fi-FI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1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to</a:t>
            </a:r>
            <a:r>
              <a:rPr lang="fi-FI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04850" lvl="0" indent="-704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Huomaa myös merkitysero:</a:t>
            </a:r>
            <a:endParaRPr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mustn’t</a:t>
            </a:r>
            <a:r>
              <a:rPr lang="fi-FI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. (I </a:t>
            </a:r>
            <a:r>
              <a:rPr lang="fi-FI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say</a:t>
            </a:r>
            <a:r>
              <a:rPr lang="fi-FI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fi-FI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allowed</a:t>
            </a:r>
            <a:r>
              <a:rPr lang="fi-FI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. (</a:t>
            </a:r>
            <a:r>
              <a:rPr lang="fi-FI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because</a:t>
            </a:r>
            <a:r>
              <a:rPr lang="fi-FI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of </a:t>
            </a:r>
            <a:r>
              <a:rPr lang="fi-FI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textRoundtripDataId="1"/>
                  </a:ext>
                </a:extLst>
              </a:rPr>
              <a:t>rules</a:t>
            </a:r>
            <a:r>
              <a:rPr lang="fi-FI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fi-FI" dirty="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law</a:t>
            </a:r>
            <a:r>
              <a:rPr lang="fi-FI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) </a:t>
            </a:r>
            <a:endParaRPr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e79d08fc90_0_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Korvaavat muodot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ge79d08fc90_0_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08" name="Google Shape;108;ge79d08fc90_0_6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b="1">
                <a:latin typeface="Calibri"/>
                <a:ea typeface="Calibri"/>
                <a:cs typeface="Calibri"/>
                <a:sym typeface="Calibri"/>
              </a:rPr>
              <a:t>had to retake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 the test.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Mike </a:t>
            </a:r>
            <a:r>
              <a:rPr lang="fi-FI" b="1">
                <a:latin typeface="Calibri"/>
                <a:ea typeface="Calibri"/>
                <a:cs typeface="Calibri"/>
                <a:sym typeface="Calibri"/>
              </a:rPr>
              <a:t>has needed to work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 hard all his life.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They </a:t>
            </a:r>
            <a:r>
              <a:rPr lang="fi-FI" b="1">
                <a:latin typeface="Calibri"/>
                <a:ea typeface="Calibri"/>
                <a:cs typeface="Calibri"/>
                <a:sym typeface="Calibri"/>
              </a:rPr>
              <a:t>were obliged to apologise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 for the inconvenience.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704850" lvl="0" indent="-7048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-verbillä ei ole imperfektiä (</a:t>
            </a:r>
            <a:r>
              <a:rPr lang="fi-FI" i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täytyi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), 3. muotoa (</a:t>
            </a:r>
            <a:r>
              <a:rPr lang="fi-FI" i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täytynyt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) tai perusmuotoa (</a:t>
            </a:r>
            <a:r>
              <a:rPr lang="fi-FI" i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täytyä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) eikä siten </a:t>
            </a:r>
            <a:r>
              <a:rPr lang="fi-FI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ing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-muotoa. </a:t>
            </a:r>
            <a:endParaRPr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04850" lvl="0" indent="-704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Silloin käytetään korvaavia tapoja ilmaista sama asia. </a:t>
            </a:r>
            <a:endParaRPr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04850" lvl="0" indent="-704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Näitä ovat mm. </a:t>
            </a:r>
            <a:r>
              <a:rPr lang="fi-FI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have to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need to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be obliged to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be compelled to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ja </a:t>
            </a:r>
            <a:r>
              <a:rPr lang="fi-FI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be to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.  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e79d08fc90_0_29"/>
          <p:cNvSpPr txBox="1">
            <a:spLocks noGrp="1"/>
          </p:cNvSpPr>
          <p:nvPr>
            <p:ph type="title"/>
          </p:nvPr>
        </p:nvSpPr>
        <p:spPr>
          <a:xfrm>
            <a:off x="1677600" y="730800"/>
            <a:ext cx="21031200" cy="26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 err="1"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 vs. </a:t>
            </a:r>
            <a:r>
              <a:rPr lang="fi-FI" err="1"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 to 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ge79d08fc90_0_29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</a:t>
            </a:r>
            <a:r>
              <a:rPr lang="fi-FI" err="1"/>
              <a:t>Insights</a:t>
            </a:r>
            <a:r>
              <a:rPr lang="fi-FI"/>
              <a:t> </a:t>
            </a:r>
            <a:r>
              <a:rPr lang="fi-FI" err="1"/>
              <a:t>Module</a:t>
            </a:r>
            <a:r>
              <a:rPr lang="fi-FI"/>
              <a:t> 4 </a:t>
            </a:r>
            <a:r>
              <a:rPr lang="fi-FI" err="1"/>
              <a:t>Grammar</a:t>
            </a:r>
            <a:endParaRPr/>
          </a:p>
        </p:txBody>
      </p:sp>
      <p:sp>
        <p:nvSpPr>
          <p:cNvPr id="115" name="Google Shape;115;ge79d08fc90_0_29"/>
          <p:cNvSpPr txBox="1">
            <a:spLocks noGrp="1"/>
          </p:cNvSpPr>
          <p:nvPr>
            <p:ph type="body" idx="1"/>
          </p:nvPr>
        </p:nvSpPr>
        <p:spPr>
          <a:xfrm>
            <a:off x="821416" y="3799329"/>
            <a:ext cx="6848858" cy="76449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>
              <a:lnSpc>
                <a:spcPct val="100000"/>
              </a:lnSpc>
            </a:pPr>
            <a:r>
              <a:rPr lang="fi-FI" sz="5400">
                <a:latin typeface="Calibri" panose="020F0502020204030204" pitchFamily="34" charset="0"/>
                <a:cs typeface="Calibri" panose="020F0502020204030204" pitchFamily="34" charset="0"/>
              </a:rPr>
              <a:t>preesens</a:t>
            </a:r>
          </a:p>
          <a:p>
            <a:pPr marL="0" indent="0">
              <a:lnSpc>
                <a:spcPct val="100000"/>
              </a:lnSpc>
            </a:pPr>
            <a:r>
              <a:rPr lang="fi-FI" sz="5400">
                <a:latin typeface="Calibri" panose="020F0502020204030204" pitchFamily="34" charset="0"/>
                <a:cs typeface="Calibri" panose="020F0502020204030204" pitchFamily="34" charset="0"/>
              </a:rPr>
              <a:t>imperfekti</a:t>
            </a:r>
          </a:p>
          <a:p>
            <a:pPr marL="0" indent="0">
              <a:lnSpc>
                <a:spcPct val="100000"/>
              </a:lnSpc>
            </a:pPr>
            <a:r>
              <a:rPr lang="fi-FI" sz="5400">
                <a:latin typeface="Calibri" panose="020F0502020204030204" pitchFamily="34" charset="0"/>
                <a:cs typeface="Calibri" panose="020F0502020204030204" pitchFamily="34" charset="0"/>
              </a:rPr>
              <a:t>perfekti</a:t>
            </a:r>
          </a:p>
          <a:p>
            <a:pPr marL="0" indent="0">
              <a:lnSpc>
                <a:spcPct val="100000"/>
              </a:lnSpc>
            </a:pPr>
            <a:r>
              <a:rPr lang="fi-FI" sz="5400">
                <a:latin typeface="Calibri" panose="020F0502020204030204" pitchFamily="34" charset="0"/>
                <a:cs typeface="Calibri" panose="020F0502020204030204" pitchFamily="34" charset="0"/>
              </a:rPr>
              <a:t>pluskvamperfekti</a:t>
            </a:r>
          </a:p>
          <a:p>
            <a:pPr marL="0" lvl="0" indent="0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futuuri</a:t>
            </a:r>
            <a:endParaRPr sz="5400">
              <a:latin typeface="Calibri"/>
              <a:ea typeface="Calibri"/>
              <a:cs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konditionaali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perusmuoto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sz="5400" err="1">
                <a:latin typeface="Calibri"/>
                <a:ea typeface="Calibri"/>
                <a:cs typeface="Calibri"/>
                <a:sym typeface="Calibri"/>
              </a:rPr>
              <a:t>ing</a:t>
            </a: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-muoto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ge79d08fc90_0_29"/>
          <p:cNvSpPr txBox="1">
            <a:spLocks noGrp="1"/>
          </p:cNvSpPr>
          <p:nvPr>
            <p:ph type="body" idx="3"/>
          </p:nvPr>
        </p:nvSpPr>
        <p:spPr>
          <a:xfrm>
            <a:off x="8779326" y="2866880"/>
            <a:ext cx="6867000" cy="87153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>
              <a:lnSpc>
                <a:spcPct val="100000"/>
              </a:lnSpc>
            </a:pPr>
            <a:r>
              <a:rPr lang="fi-FI" sz="5400" b="1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textRoundtripDataId="2"/>
                  </a:ext>
                </a:extLst>
              </a:rPr>
              <a:t>Must</a:t>
            </a:r>
            <a:endParaRPr lang="fi-FI" sz="5400" b="1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  <a:extLst>
                <a:ext uri="http://customooxmlschemas.google.com/">
            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textRoundtripDataId="2"/>
                </a:ext>
              </a:extLst>
            </a:endParaRPr>
          </a:p>
          <a:p>
            <a:r>
              <a:rPr lang="fi-FI" sz="540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textRoundtripDataId="2"/>
                  </a:ext>
                </a:extLst>
              </a:rPr>
              <a:t>I </a:t>
            </a:r>
            <a:r>
              <a:rPr lang="fi-FI" sz="540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textRoundtripDataId="2"/>
                  </a:ext>
                </a:extLst>
              </a:rPr>
              <a:t>must</a:t>
            </a:r>
            <a:r>
              <a:rPr lang="fi-FI" sz="540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textRoundtripDataId="2"/>
                  </a:ext>
                </a:extLst>
              </a:rPr>
              <a:t> </a:t>
            </a:r>
            <a:r>
              <a:rPr lang="fi-FI" sz="5400" err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textRoundtripDataId="2"/>
                  </a:ext>
                </a:extLst>
              </a:rPr>
              <a:t>do</a:t>
            </a:r>
            <a:r>
              <a:rPr lang="fi-FI" sz="540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  <a:extLst>
                  <a:ext uri="http://customooxmlschemas.google.com/">
              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textRoundtripDataId="2"/>
                  </a:ext>
                </a:extLst>
              </a:rPr>
              <a:t> it. </a:t>
            </a:r>
            <a:endParaRPr lang="fi-FI" sz="540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  <a:extLst>
                <a:ext uri="http://customooxmlschemas.google.com/">
            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textRoundtripDataId="2"/>
                </a:ext>
              </a:extLst>
            </a:endParaRPr>
          </a:p>
          <a:p>
            <a:pPr marL="0" indent="0">
              <a:lnSpc>
                <a:spcPct val="100000"/>
              </a:lnSpc>
            </a:pPr>
            <a:r>
              <a:rPr lang="fi-FI" sz="5400" b="1">
                <a:solidFill>
                  <a:schemeClr val="bg2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extLst>
                  <a:ext uri="http://customooxmlschemas.google.com/">
              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textRoundtripDataId="2"/>
                  </a:ext>
                </a:extLst>
              </a:rPr>
              <a:t>-</a:t>
            </a:r>
          </a:p>
          <a:p>
            <a:pPr marL="0" indent="0">
              <a:lnSpc>
                <a:spcPct val="100000"/>
              </a:lnSpc>
            </a:pPr>
            <a:r>
              <a:rPr lang="fi-FI" sz="5400" b="1">
                <a:solidFill>
                  <a:schemeClr val="bg2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extLst>
                  <a:ext uri="http://customooxmlschemas.google.com/">
              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textRoundtripDataId="2"/>
                  </a:ext>
                </a:extLst>
              </a:rPr>
              <a:t>-</a:t>
            </a:r>
          </a:p>
          <a:p>
            <a:pPr marL="0" indent="0">
              <a:lnSpc>
                <a:spcPct val="100000"/>
              </a:lnSpc>
            </a:pPr>
            <a:r>
              <a:rPr lang="fi-FI" sz="5400" b="1">
                <a:solidFill>
                  <a:schemeClr val="bg2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extLst>
                  <a:ext uri="http://customooxmlschemas.google.com/">
              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textRoundtripDataId="2"/>
                  </a:ext>
                </a:extLst>
              </a:rPr>
              <a:t>-</a:t>
            </a:r>
          </a:p>
          <a:p>
            <a:pPr marL="0" lvl="0" indent="0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sz="5400">
                <a:solidFill>
                  <a:schemeClr val="dk2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  <a:extLst>
                  <a:ext uri="http://customooxmlschemas.google.com/">
              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textRoundtripDataId="2"/>
                  </a:ext>
                </a:extLst>
              </a:rPr>
              <a:t>I </a:t>
            </a:r>
            <a:r>
              <a:rPr lang="fi-FI" sz="5400" err="1">
                <a:solidFill>
                  <a:schemeClr val="dk2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  <a:extLst>
                  <a:ext uri="http://customooxmlschemas.google.com/">
              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textRoundtripDataId="2"/>
                  </a:ext>
                </a:extLst>
              </a:rPr>
              <a:t>must</a:t>
            </a:r>
            <a:r>
              <a:rPr lang="fi-FI" sz="5400">
                <a:solidFill>
                  <a:schemeClr val="dk2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  <a:extLst>
                  <a:ext uri="http://customooxmlschemas.google.com/">
              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textRoundtripDataId="2"/>
                  </a:ext>
                </a:extLst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  <a:extLst>
                  <a:ext uri="http://customooxmlschemas.google.com/">
              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textRoundtripDataId="2"/>
                  </a:ext>
                </a:extLst>
              </a:rPr>
              <a:t>do</a:t>
            </a:r>
            <a:r>
              <a:rPr lang="fi-FI" sz="5400">
                <a:solidFill>
                  <a:schemeClr val="dk2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  <a:extLst>
                  <a:ext uri="http://customooxmlschemas.google.com/">
              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textRoundtripDataId="2"/>
                  </a:ext>
                </a:extLst>
              </a:rPr>
              <a:t> it.</a:t>
            </a:r>
            <a:endParaRPr sz="5400">
              <a:solidFill>
                <a:schemeClr val="dk2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sz="5400">
                <a:solidFill>
                  <a:schemeClr val="dk2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- </a:t>
            </a:r>
            <a:endParaRPr sz="5400">
              <a:solidFill>
                <a:schemeClr val="dk2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sz="5400">
                <a:solidFill>
                  <a:schemeClr val="dk2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-</a:t>
            </a:r>
            <a:endParaRPr sz="5400">
              <a:solidFill>
                <a:schemeClr val="dk2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endParaRPr sz="54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ge79d08fc90_0_29"/>
          <p:cNvSpPr txBox="1">
            <a:spLocks noGrp="1"/>
          </p:cNvSpPr>
          <p:nvPr>
            <p:ph type="body" idx="5"/>
          </p:nvPr>
        </p:nvSpPr>
        <p:spPr>
          <a:xfrm>
            <a:off x="16754927" y="2866880"/>
            <a:ext cx="6867000" cy="88955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lnSpc>
                <a:spcPct val="100000"/>
              </a:lnSpc>
            </a:pPr>
            <a:r>
              <a:rPr lang="en-US" sz="5400" b="1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Have to</a:t>
            </a:r>
          </a:p>
          <a:p>
            <a:pPr marL="0" lvl="0" indent="0">
              <a:lnSpc>
                <a:spcPct val="100000"/>
              </a:lnSpc>
            </a:pPr>
            <a:r>
              <a:rPr lang="en-US" sz="540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have to do it.</a:t>
            </a:r>
          </a:p>
          <a:p>
            <a:pPr marL="0" lvl="0" indent="0">
              <a:lnSpc>
                <a:spcPct val="100000"/>
              </a:lnSpc>
            </a:pPr>
            <a:r>
              <a:rPr lang="en-US" sz="540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had to do it.</a:t>
            </a:r>
          </a:p>
          <a:p>
            <a:pPr marL="0" lvl="0" indent="0">
              <a:lnSpc>
                <a:spcPct val="100000"/>
              </a:lnSpc>
            </a:pPr>
            <a:r>
              <a:rPr lang="en-US" sz="540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have had to do it.</a:t>
            </a:r>
          </a:p>
          <a:p>
            <a:pPr marL="0" lvl="0" indent="0">
              <a:lnSpc>
                <a:spcPct val="100000"/>
              </a:lnSpc>
            </a:pPr>
            <a:r>
              <a:rPr lang="en-US" sz="540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had had to do it. </a:t>
            </a: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it.</a:t>
            </a:r>
            <a:endParaRPr sz="54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it.</a:t>
            </a:r>
            <a:endParaRPr sz="54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to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it</a:t>
            </a:r>
            <a:endParaRPr sz="54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having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it</a:t>
            </a:r>
            <a:endParaRPr sz="54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e79d08fc90_0_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Puhujan arvelu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ge79d08fc90_0_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27" name="Google Shape;127;ge79d08fc90_0_1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err="1"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1" err="1"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fi-FI" b="1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1" err="1">
                <a:latin typeface="Calibri"/>
                <a:ea typeface="Calibri"/>
                <a:cs typeface="Calibri"/>
                <a:sym typeface="Calibri"/>
              </a:rPr>
              <a:t>know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err="1">
                <a:latin typeface="Calibri"/>
                <a:ea typeface="Calibri"/>
                <a:cs typeface="Calibri"/>
                <a:sym typeface="Calibri"/>
              </a:rPr>
              <a:t>password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.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err="1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1" err="1"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fi-FI" b="1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1" err="1"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b="1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1" err="1">
                <a:latin typeface="Calibri"/>
                <a:ea typeface="Calibri"/>
                <a:cs typeface="Calibri"/>
                <a:sym typeface="Calibri"/>
              </a:rPr>
              <a:t>seen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err="1">
                <a:latin typeface="Calibri"/>
                <a:ea typeface="Calibri"/>
                <a:cs typeface="Calibri"/>
                <a:sym typeface="Calibri"/>
              </a:rPr>
              <a:t>accident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.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err="1"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err="1">
                <a:latin typeface="Calibri"/>
                <a:ea typeface="Calibri"/>
                <a:cs typeface="Calibri"/>
                <a:sym typeface="Calibri"/>
              </a:rPr>
              <a:t>sign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1" err="1"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fi-FI" b="1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1" err="1"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b="1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1" err="1"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b="1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1" err="1">
                <a:latin typeface="Calibri"/>
                <a:ea typeface="Calibri"/>
                <a:cs typeface="Calibri"/>
                <a:sym typeface="Calibri"/>
              </a:rPr>
              <a:t>switched</a:t>
            </a:r>
            <a:r>
              <a:rPr lang="fi-FI" b="1">
                <a:latin typeface="Calibri"/>
                <a:ea typeface="Calibri"/>
                <a:cs typeface="Calibri"/>
                <a:sym typeface="Calibri"/>
              </a:rPr>
              <a:t> on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err="1"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err="1">
                <a:latin typeface="Calibri"/>
                <a:ea typeface="Calibri"/>
                <a:cs typeface="Calibri"/>
                <a:sym typeface="Calibri"/>
              </a:rPr>
              <a:t>accident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.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704850" lvl="0" indent="-7048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b="1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voi ilmaista myös puhujan arvelua tai päättelyä (</a:t>
            </a:r>
            <a:r>
              <a:rPr lang="fi-FI" i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on 	varmaan tehnyt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), ei varsinaista pakkoa tehdä jotain.</a:t>
            </a:r>
            <a:endParaRPr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04850" lvl="0" indent="-704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Menneestä ajasta muodolla </a:t>
            </a:r>
            <a:r>
              <a:rPr lang="fi-FI" b="1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fi-FI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1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1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done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04850" lvl="0" indent="-704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Vrt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fi-FI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sell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her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jewellery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(for </a:t>
            </a:r>
            <a:r>
              <a:rPr lang="fi-FI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financial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reasons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).	</a:t>
            </a:r>
            <a:b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sold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her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jewellery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(as it is </a:t>
            </a:r>
            <a:r>
              <a:rPr lang="fi-FI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now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gone</a:t>
            </a:r>
            <a:r>
              <a:rPr lang="fi-FI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).</a:t>
            </a:r>
            <a:endParaRPr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e79d08fc90_0_22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Practise. Use </a:t>
            </a:r>
            <a:r>
              <a:rPr lang="fi-FI" b="1"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 when you can. 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ge79d08fc90_0_2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34" name="Google Shape;134;ge79d08fc90_0_22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1. Meidän täytyy lähteä mutta sinun ei tarvitse.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go/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leave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but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don’t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to.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2. Minun täytyy tehdä läksyni, joten et saa häiritä minua.</a:t>
            </a:r>
            <a:endParaRPr/>
          </a:p>
          <a:p>
            <a:pPr marL="45720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		I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my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homework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mustn’t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disturb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me.</a:t>
            </a:r>
            <a:endParaRPr sz="54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3. Miksi Samin pitää kokeilla tätä? 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Why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Sam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try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sz="54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4. Vaatteiden pitää olla puhtaita, joten vesi ei saa olla kylmää.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Clothes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clean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water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mustn’t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cold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sz="54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e79d08fc90_0_11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Practise. Use </a:t>
            </a:r>
            <a:r>
              <a:rPr lang="fi-FI" b="1">
                <a:latin typeface="Calibri"/>
                <a:ea typeface="Calibri"/>
                <a:cs typeface="Calibri"/>
                <a:sym typeface="Calibri"/>
              </a:rPr>
              <a:t>have to</a:t>
            </a:r>
            <a:r>
              <a:rPr lang="fi-FI">
                <a:latin typeface="Calibri"/>
                <a:ea typeface="Calibri"/>
                <a:cs typeface="Calibri"/>
                <a:sym typeface="Calibri"/>
              </a:rPr>
              <a:t>. 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ge79d08fc90_0_11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41" name="Google Shape;141;ge79d08fc90_0_113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5. Meidän täytyi kaivaa syvä kuoppa.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dig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deep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hole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sz="54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6. Minun ei ole koskaan tarvinnut uusia kurssia.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never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retake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course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54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7. Saatat joutua pyytämään anteeksi.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may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apologise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/ to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say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you’re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sorry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54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8. Meidän ei olisi tarvinnut mennä sinne.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wouldn’t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to go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. (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needn’t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gone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sz="54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e79d08fc90_0_12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Arial"/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Practise. This is what you think. 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ge79d08fc90_0_12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4 Grammar</a:t>
            </a:r>
            <a:endParaRPr/>
          </a:p>
        </p:txBody>
      </p:sp>
      <p:sp>
        <p:nvSpPr>
          <p:cNvPr id="148" name="Google Shape;148;ge79d08fc90_0_12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9. Sen on täytynyt olla oikeaa rakkautta.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It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real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love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54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10. Olet varmaan kuullut tämän.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heard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54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11. Heidän on täytynyt hukata ohjeet.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lost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instructions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textRoundtripDataId="3"/>
                  </a:ext>
                </a:extLst>
              </a:rPr>
              <a:t>.</a:t>
            </a:r>
            <a:endParaRPr sz="54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12. Heitä on varmaan pyydetty olemaan hiljaa.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asked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5400" err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quiet</a:t>
            </a:r>
            <a:r>
              <a:rPr lang="fi-FI" sz="5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sz="54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2846E567175C44E9B308FF43FDA30FE" ma:contentTypeVersion="11" ma:contentTypeDescription="Luo uusi asiakirja." ma:contentTypeScope="" ma:versionID="7bbbf15b716562dc6acd3365848ff217">
  <xsd:schema xmlns:xsd="http://www.w3.org/2001/XMLSchema" xmlns:xs="http://www.w3.org/2001/XMLSchema" xmlns:p="http://schemas.microsoft.com/office/2006/metadata/properties" xmlns:ns2="8699c720-f1e3-4ea1-8df0-5d269de6d616" xmlns:ns3="3f577760-0cbf-4b0d-965b-16b5b53896a1" targetNamespace="http://schemas.microsoft.com/office/2006/metadata/properties" ma:root="true" ma:fieldsID="83bd472d8dbda01abe8220a174226cb2" ns2:_="" ns3:_="">
    <xsd:import namespace="8699c720-f1e3-4ea1-8df0-5d269de6d616"/>
    <xsd:import namespace="3f577760-0cbf-4b0d-965b-16b5b53896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99c720-f1e3-4ea1-8df0-5d269de6d6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577760-0cbf-4b0d-965b-16b5b53896a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3D5CA9D-A0CE-4604-9FA8-BBE7CB42A1D5}">
  <ds:schemaRefs>
    <ds:schemaRef ds:uri="3f577760-0cbf-4b0d-965b-16b5b53896a1"/>
    <ds:schemaRef ds:uri="8699c720-f1e3-4ea1-8df0-5d269de6d61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6EF9E17A-3870-4636-B0FE-B23546F98A4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2D3B00E-9E14-4B06-8B48-C9F0C1CEA3E8}">
  <ds:schemaRefs>
    <ds:schemaRef ds:uri="3f577760-0cbf-4b0d-965b-16b5b53896a1"/>
    <ds:schemaRef ds:uri="8699c720-f1e3-4ea1-8df0-5d269de6d61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686</Words>
  <Application>Microsoft Office PowerPoint</Application>
  <PresentationFormat>Mukautettu</PresentationFormat>
  <Paragraphs>96</Paragraphs>
  <Slides>9</Slides>
  <Notes>9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Office-teema</vt:lpstr>
      <vt:lpstr>Vaillinaiset apuverbit: Must</vt:lpstr>
      <vt:lpstr>Must</vt:lpstr>
      <vt:lpstr>Mustn’t vs. don’t have to</vt:lpstr>
      <vt:lpstr>Korvaavat muodot</vt:lpstr>
      <vt:lpstr>Must vs. have to </vt:lpstr>
      <vt:lpstr>Puhujan arvelu</vt:lpstr>
      <vt:lpstr>Practise. Use must when you can. </vt:lpstr>
      <vt:lpstr>Practise. Use have to. </vt:lpstr>
      <vt:lpstr>Practise. This is what you think.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Vaillinaiset apuverbit: Must</dc:title>
  <dc:creator>Väänänen Anna</dc:creator>
  <cp:lastModifiedBy>Paavilainen Laura</cp:lastModifiedBy>
  <cp:revision>2</cp:revision>
  <dcterms:created xsi:type="dcterms:W3CDTF">2020-05-05T09:10:38Z</dcterms:created>
  <dcterms:modified xsi:type="dcterms:W3CDTF">2022-08-16T12:40:57Z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0x01010072846E567175C44E9B308FF43FDA30FE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