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4"/>
  </p:sldMasterIdLst>
  <p:notesMasterIdLst>
    <p:notesMasterId r:id="rId16"/>
  </p:notesMasterIdLst>
  <p:sldIdLst>
    <p:sldId id="256" r:id="rId5"/>
    <p:sldId id="257" r:id="rId6"/>
    <p:sldId id="258" r:id="rId7"/>
    <p:sldId id="259" r:id="rId8"/>
    <p:sldId id="260" r:id="rId9"/>
    <p:sldId id="261" r:id="rId10"/>
    <p:sldId id="267" r:id="rId11"/>
    <p:sldId id="263" r:id="rId12"/>
    <p:sldId id="264" r:id="rId13"/>
    <p:sldId id="265" r:id="rId14"/>
    <p:sldId id="266" r:id="rId15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="" r:id="rId17" roundtripDataSignature="AMtx7mihjqklYGrlLJI9qBh2wB7YMs8Rn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37FFAA-81EB-6E43-A664-B335D8135CF9}" v="90" dt="2022-02-15T18:42:37.456"/>
    <p1510:client id="{9C2187E9-106E-44C5-B193-4ED47F6C0AEF}" v="153" dt="2022-02-16T08:41:25.802"/>
    <p1510:client id="{9ED8A5CE-460D-9893-1122-8DF17A64E827}" v="4" dt="2022-02-16T08:33:46.4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1" d="100"/>
          <a:sy n="31" d="100"/>
        </p:scale>
        <p:origin x="832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customschemas.google.com/relationships/presentationmetadata" Target="metadata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avilainen Laura" userId="S::laura.paavilainen@otava.fi::d3ca1631-4d1b-45a7-9ecf-a675e965016a" providerId="AD" clId="Web-{1D37FFAA-81EB-6E43-A664-B335D8135CF9}"/>
    <pc:docChg chg="modSld">
      <pc:chgData name="Paavilainen Laura" userId="S::laura.paavilainen@otava.fi::d3ca1631-4d1b-45a7-9ecf-a675e965016a" providerId="AD" clId="Web-{1D37FFAA-81EB-6E43-A664-B335D8135CF9}" dt="2022-02-15T18:42:37.456" v="84" actId="20577"/>
      <pc:docMkLst>
        <pc:docMk/>
      </pc:docMkLst>
      <pc:sldChg chg="delSp modSp">
        <pc:chgData name="Paavilainen Laura" userId="S::laura.paavilainen@otava.fi::d3ca1631-4d1b-45a7-9ecf-a675e965016a" providerId="AD" clId="Web-{1D37FFAA-81EB-6E43-A664-B335D8135CF9}" dt="2022-02-15T18:42:37.456" v="84" actId="20577"/>
        <pc:sldMkLst>
          <pc:docMk/>
          <pc:sldMk cId="0" sldId="262"/>
        </pc:sldMkLst>
        <pc:spChg chg="mod">
          <ac:chgData name="Paavilainen Laura" userId="S::laura.paavilainen@otava.fi::d3ca1631-4d1b-45a7-9ecf-a675e965016a" providerId="AD" clId="Web-{1D37FFAA-81EB-6E43-A664-B335D8135CF9}" dt="2022-02-15T18:39:06.155" v="41" actId="1076"/>
          <ac:spMkLst>
            <pc:docMk/>
            <pc:sldMk cId="0" sldId="262"/>
            <ac:spMk id="135" creationId="{00000000-0000-0000-0000-000000000000}"/>
          </ac:spMkLst>
        </pc:spChg>
        <pc:spChg chg="mod">
          <ac:chgData name="Paavilainen Laura" userId="S::laura.paavilainen@otava.fi::d3ca1631-4d1b-45a7-9ecf-a675e965016a" providerId="AD" clId="Web-{1D37FFAA-81EB-6E43-A664-B335D8135CF9}" dt="2022-02-15T18:40:34.954" v="63" actId="20577"/>
          <ac:spMkLst>
            <pc:docMk/>
            <pc:sldMk cId="0" sldId="262"/>
            <ac:spMk id="136" creationId="{00000000-0000-0000-0000-000000000000}"/>
          </ac:spMkLst>
        </pc:spChg>
        <pc:spChg chg="del">
          <ac:chgData name="Paavilainen Laura" userId="S::laura.paavilainen@otava.fi::d3ca1631-4d1b-45a7-9ecf-a675e965016a" providerId="AD" clId="Web-{1D37FFAA-81EB-6E43-A664-B335D8135CF9}" dt="2022-02-15T18:35:38.979" v="0"/>
          <ac:spMkLst>
            <pc:docMk/>
            <pc:sldMk cId="0" sldId="262"/>
            <ac:spMk id="137" creationId="{00000000-0000-0000-0000-000000000000}"/>
          </ac:spMkLst>
        </pc:spChg>
        <pc:spChg chg="del">
          <ac:chgData name="Paavilainen Laura" userId="S::laura.paavilainen@otava.fi::d3ca1631-4d1b-45a7-9ecf-a675e965016a" providerId="AD" clId="Web-{1D37FFAA-81EB-6E43-A664-B335D8135CF9}" dt="2022-02-15T18:37:37.684" v="32"/>
          <ac:spMkLst>
            <pc:docMk/>
            <pc:sldMk cId="0" sldId="262"/>
            <ac:spMk id="138" creationId="{00000000-0000-0000-0000-000000000000}"/>
          </ac:spMkLst>
        </pc:spChg>
        <pc:spChg chg="mod">
          <ac:chgData name="Paavilainen Laura" userId="S::laura.paavilainen@otava.fi::d3ca1631-4d1b-45a7-9ecf-a675e965016a" providerId="AD" clId="Web-{1D37FFAA-81EB-6E43-A664-B335D8135CF9}" dt="2022-02-15T18:42:37.456" v="84" actId="20577"/>
          <ac:spMkLst>
            <pc:docMk/>
            <pc:sldMk cId="0" sldId="262"/>
            <ac:spMk id="139" creationId="{00000000-0000-0000-0000-000000000000}"/>
          </ac:spMkLst>
        </pc:spChg>
        <pc:spChg chg="del">
          <ac:chgData name="Paavilainen Laura" userId="S::laura.paavilainen@otava.fi::d3ca1631-4d1b-45a7-9ecf-a675e965016a" providerId="AD" clId="Web-{1D37FFAA-81EB-6E43-A664-B335D8135CF9}" dt="2022-02-15T18:40:48.813" v="64"/>
          <ac:spMkLst>
            <pc:docMk/>
            <pc:sldMk cId="0" sldId="262"/>
            <ac:spMk id="140" creationId="{00000000-0000-0000-0000-000000000000}"/>
          </ac:spMkLst>
        </pc:spChg>
      </pc:sldChg>
    </pc:docChg>
  </pc:docChgLst>
  <pc:docChgLst>
    <pc:chgData name="Mäkinen Alisa" userId="ff94d537-2d8f-4c75-aced-7aecb2743312" providerId="ADAL" clId="{9C2187E9-106E-44C5-B193-4ED47F6C0AEF}"/>
    <pc:docChg chg="undo custSel addSld delSld modSld">
      <pc:chgData name="Mäkinen Alisa" userId="ff94d537-2d8f-4c75-aced-7aecb2743312" providerId="ADAL" clId="{9C2187E9-106E-44C5-B193-4ED47F6C0AEF}" dt="2022-02-16T08:46:19.316" v="165" actId="1076"/>
      <pc:docMkLst>
        <pc:docMk/>
      </pc:docMkLst>
      <pc:sldChg chg="modSp add del mod modAnim">
        <pc:chgData name="Mäkinen Alisa" userId="ff94d537-2d8f-4c75-aced-7aecb2743312" providerId="ADAL" clId="{9C2187E9-106E-44C5-B193-4ED47F6C0AEF}" dt="2022-02-16T08:45:22.510" v="164" actId="2696"/>
        <pc:sldMkLst>
          <pc:docMk/>
          <pc:sldMk cId="0" sldId="262"/>
        </pc:sldMkLst>
        <pc:spChg chg="mod">
          <ac:chgData name="Mäkinen Alisa" userId="ff94d537-2d8f-4c75-aced-7aecb2743312" providerId="ADAL" clId="{9C2187E9-106E-44C5-B193-4ED47F6C0AEF}" dt="2022-02-16T08:35:58.003" v="0" actId="14100"/>
          <ac:spMkLst>
            <pc:docMk/>
            <pc:sldMk cId="0" sldId="262"/>
            <ac:spMk id="136" creationId="{00000000-0000-0000-0000-000000000000}"/>
          </ac:spMkLst>
        </pc:spChg>
      </pc:sldChg>
      <pc:sldChg chg="modSp add mod">
        <pc:chgData name="Mäkinen Alisa" userId="ff94d537-2d8f-4c75-aced-7aecb2743312" providerId="ADAL" clId="{9C2187E9-106E-44C5-B193-4ED47F6C0AEF}" dt="2022-02-16T08:46:19.316" v="165" actId="1076"/>
        <pc:sldMkLst>
          <pc:docMk/>
          <pc:sldMk cId="0" sldId="267"/>
        </pc:sldMkLst>
        <pc:spChg chg="mod">
          <ac:chgData name="Mäkinen Alisa" userId="ff94d537-2d8f-4c75-aced-7aecb2743312" providerId="ADAL" clId="{9C2187E9-106E-44C5-B193-4ED47F6C0AEF}" dt="2022-02-16T08:38:06.096" v="3"/>
          <ac:spMkLst>
            <pc:docMk/>
            <pc:sldMk cId="0" sldId="267"/>
            <ac:spMk id="132" creationId="{00000000-0000-0000-0000-000000000000}"/>
          </ac:spMkLst>
        </pc:spChg>
        <pc:spChg chg="mod">
          <ac:chgData name="Mäkinen Alisa" userId="ff94d537-2d8f-4c75-aced-7aecb2743312" providerId="ADAL" clId="{9C2187E9-106E-44C5-B193-4ED47F6C0AEF}" dt="2022-02-16T08:42:35.960" v="156" actId="1076"/>
          <ac:spMkLst>
            <pc:docMk/>
            <pc:sldMk cId="0" sldId="267"/>
            <ac:spMk id="134" creationId="{00000000-0000-0000-0000-000000000000}"/>
          </ac:spMkLst>
        </pc:spChg>
        <pc:spChg chg="mod">
          <ac:chgData name="Mäkinen Alisa" userId="ff94d537-2d8f-4c75-aced-7aecb2743312" providerId="ADAL" clId="{9C2187E9-106E-44C5-B193-4ED47F6C0AEF}" dt="2022-02-16T08:45:11.259" v="161" actId="1076"/>
          <ac:spMkLst>
            <pc:docMk/>
            <pc:sldMk cId="0" sldId="267"/>
            <ac:spMk id="135" creationId="{00000000-0000-0000-0000-000000000000}"/>
          </ac:spMkLst>
        </pc:spChg>
        <pc:spChg chg="mod">
          <ac:chgData name="Mäkinen Alisa" userId="ff94d537-2d8f-4c75-aced-7aecb2743312" providerId="ADAL" clId="{9C2187E9-106E-44C5-B193-4ED47F6C0AEF}" dt="2022-02-16T08:45:14.729" v="162" actId="1076"/>
          <ac:spMkLst>
            <pc:docMk/>
            <pc:sldMk cId="0" sldId="267"/>
            <ac:spMk id="136" creationId="{00000000-0000-0000-0000-000000000000}"/>
          </ac:spMkLst>
        </pc:spChg>
        <pc:spChg chg="mod">
          <ac:chgData name="Mäkinen Alisa" userId="ff94d537-2d8f-4c75-aced-7aecb2743312" providerId="ADAL" clId="{9C2187E9-106E-44C5-B193-4ED47F6C0AEF}" dt="2022-02-16T08:38:40.220" v="33" actId="20577"/>
          <ac:spMkLst>
            <pc:docMk/>
            <pc:sldMk cId="0" sldId="267"/>
            <ac:spMk id="138" creationId="{00000000-0000-0000-0000-000000000000}"/>
          </ac:spMkLst>
        </pc:spChg>
        <pc:spChg chg="mod">
          <ac:chgData name="Mäkinen Alisa" userId="ff94d537-2d8f-4c75-aced-7aecb2743312" providerId="ADAL" clId="{9C2187E9-106E-44C5-B193-4ED47F6C0AEF}" dt="2022-02-16T08:46:19.316" v="165" actId="1076"/>
          <ac:spMkLst>
            <pc:docMk/>
            <pc:sldMk cId="0" sldId="267"/>
            <ac:spMk id="139" creationId="{00000000-0000-0000-0000-000000000000}"/>
          </ac:spMkLst>
        </pc:spChg>
        <pc:spChg chg="mod">
          <ac:chgData name="Mäkinen Alisa" userId="ff94d537-2d8f-4c75-aced-7aecb2743312" providerId="ADAL" clId="{9C2187E9-106E-44C5-B193-4ED47F6C0AEF}" dt="2022-02-16T08:40:18.568" v="97" actId="20577"/>
          <ac:spMkLst>
            <pc:docMk/>
            <pc:sldMk cId="0" sldId="267"/>
            <ac:spMk id="140" creationId="{00000000-0000-0000-0000-000000000000}"/>
          </ac:spMkLst>
        </pc:spChg>
      </pc:sldChg>
    </pc:docChg>
  </pc:docChgLst>
  <pc:docChgLst>
    <pc:chgData name="Mäkinen Alisa" userId="S::alisa.makinen@otava.fi::ff94d537-2d8f-4c75-aced-7aecb2743312" providerId="AD" clId="Web-{9ED8A5CE-460D-9893-1122-8DF17A64E827}"/>
    <pc:docChg chg="modSld">
      <pc:chgData name="Mäkinen Alisa" userId="S::alisa.makinen@otava.fi::ff94d537-2d8f-4c75-aced-7aecb2743312" providerId="AD" clId="Web-{9ED8A5CE-460D-9893-1122-8DF17A64E827}" dt="2022-02-16T08:33:46.465" v="3"/>
      <pc:docMkLst>
        <pc:docMk/>
      </pc:docMkLst>
      <pc:sldChg chg="addAnim delAnim modAnim">
        <pc:chgData name="Mäkinen Alisa" userId="S::alisa.makinen@otava.fi::ff94d537-2d8f-4c75-aced-7aecb2743312" providerId="AD" clId="Web-{9ED8A5CE-460D-9893-1122-8DF17A64E827}" dt="2022-02-16T08:33:46.465" v="3"/>
        <pc:sldMkLst>
          <pc:docMk/>
          <pc:sldMk cId="0" sldId="262"/>
        </pc:sldMkLst>
      </pc:sldChg>
    </pc:docChg>
  </pc:docChgLst>
  <pc:docChgLst>
    <pc:chgData name="Seitaniemi Siiri" userId="b613e59b-4dc0-4e7d-a5d7-ab492795c13c" providerId="ADAL" clId="{93A7A77E-61B6-4103-849A-4D5D4E5B8197}"/>
    <pc:docChg chg="modSld">
      <pc:chgData name="Seitaniemi Siiri" userId="b613e59b-4dc0-4e7d-a5d7-ab492795c13c" providerId="ADAL" clId="{93A7A77E-61B6-4103-849A-4D5D4E5B8197}" dt="2022-02-07T11:21:22.902" v="31"/>
      <pc:docMkLst>
        <pc:docMk/>
      </pc:docMkLst>
      <pc:sldChg chg="modAnim">
        <pc:chgData name="Seitaniemi Siiri" userId="b613e59b-4dc0-4e7d-a5d7-ab492795c13c" providerId="ADAL" clId="{93A7A77E-61B6-4103-849A-4D5D4E5B8197}" dt="2022-02-07T11:21:22.902" v="31"/>
        <pc:sldMkLst>
          <pc:docMk/>
          <pc:sldMk cId="0" sldId="264"/>
        </pc:sldMkLst>
      </pc:sldChg>
      <pc:sldChg chg="modAnim">
        <pc:chgData name="Seitaniemi Siiri" userId="b613e59b-4dc0-4e7d-a5d7-ab492795c13c" providerId="ADAL" clId="{93A7A77E-61B6-4103-849A-4D5D4E5B8197}" dt="2022-02-07T11:21:07.691" v="26"/>
        <pc:sldMkLst>
          <pc:docMk/>
          <pc:sldMk cId="0" sldId="265"/>
        </pc:sldMkLst>
      </pc:sldChg>
      <pc:sldChg chg="modAnim">
        <pc:chgData name="Seitaniemi Siiri" userId="b613e59b-4dc0-4e7d-a5d7-ab492795c13c" providerId="ADAL" clId="{93A7A77E-61B6-4103-849A-4D5D4E5B8197}" dt="2022-02-07T11:20:42.450" v="22"/>
        <pc:sldMkLst>
          <pc:docMk/>
          <pc:sldMk cId="0" sldId="26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b2a0ff99a7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gb2a0ff99a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e47f6d5420_0_6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7" name="Google Shape;157;ge47f6d5420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e47f6d5420_0_7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4" name="Google Shape;164;ge47f6d5420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c48a9d6347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" name="Google Shape;90;gc48a9d634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e47f6d5420_0_1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" name="Google Shape;100;ge47f6d5420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e47f6d5420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0" name="Google Shape;110;ge47f6d542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e47f6d5420_0_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7" name="Google Shape;117;ge47f6d5420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e47f6d5420_0_3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4" name="Google Shape;124;ge47f6d5420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e78c2d9c65_0_3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30" name="Google Shape;130;ge78c2d9c65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e47f6d5420_0_4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3" name="Google Shape;143;ge47f6d5420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e47f6d5420_0_58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0" name="Google Shape;150;ge47f6d5420_0_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Arial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Arial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13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13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3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Arial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Arial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26" name="Google Shape;26;p13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7" name="Google Shape;27;p13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28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2" name="Google Shape;42;p7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0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63" name="Google Shape;63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2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3" name="Google Shape;73;p12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2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7" name="Google Shape;77;p12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b2a0ff99a7_0_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Arial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Vaillinaiset apuverbit: Can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gb2a0ff99a7_0_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="" textRoundtripDataId="0"/>
                  </a:ext>
                </a:extLst>
              </a:rPr>
              <a:t>Module 4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 Grammar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gb2a0ff99a7_0_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Arial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New Insights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e47f6d5420_0_6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Practise. Use </a:t>
            </a:r>
            <a:r>
              <a:rPr lang="fi-FI" b="1">
                <a:latin typeface="Calibri"/>
                <a:ea typeface="Calibri"/>
                <a:cs typeface="Calibri"/>
                <a:sym typeface="Calibri"/>
              </a:rPr>
              <a:t>be able to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. 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ge47f6d5420_0_6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61" name="Google Shape;161;ge47f6d5420_0_6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5. Huomenna voimme avata laatikon.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Tomorrow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able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to open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box.</a:t>
            </a:r>
            <a:endParaRPr sz="54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6. En ole koskaan osannut kieltäytyä kutsusta.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never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able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refuse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an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invitation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54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7. Et olisi osannut sanoa mitään. 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wouldn’t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able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say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anything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54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8. Eivätkö he voineet tehdä mitään?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Weren’t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able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anything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sz="54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e47f6d5420_0_72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Practise. </a:t>
            </a:r>
            <a:r>
              <a:rPr lang="fi-FI" err="1"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 is </a:t>
            </a:r>
            <a:r>
              <a:rPr lang="fi-FI" err="1">
                <a:latin typeface="Calibri"/>
                <a:ea typeface="Calibri"/>
                <a:cs typeface="Calibri"/>
                <a:sym typeface="Calibri"/>
              </a:rPr>
              <a:t>what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err="1">
                <a:latin typeface="Calibri"/>
                <a:ea typeface="Calibri"/>
                <a:cs typeface="Calibri"/>
                <a:sym typeface="Calibri"/>
              </a:rPr>
              <a:t>think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. 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ge47f6d5420_0_7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68" name="Google Shape;168;ge47f6d5420_0_72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9. Et ole voinut sanoa niin!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can’t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couldn’t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said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!</a:t>
            </a:r>
            <a:endParaRPr sz="54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10. Minne isä on oikein voinut mennä?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Where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could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Dad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gone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sz="54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11. He eivät ole voineet jättää minua yksin tänne tahallaan.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can’t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couldn’t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left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me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alone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here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on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sz="54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12. Sitä ei ole voitu varastaa.  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It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can’t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stolen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sz="54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c48a9d6347_0_0"/>
          <p:cNvSpPr txBox="1">
            <a:spLocks noGrp="1"/>
          </p:cNvSpPr>
          <p:nvPr>
            <p:ph type="title"/>
          </p:nvPr>
        </p:nvSpPr>
        <p:spPr>
          <a:xfrm>
            <a:off x="1677600" y="730800"/>
            <a:ext cx="21031200" cy="26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Express in English.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gc48a9d6347_0_0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>
                <a:extLst>
                  <a:ext uri="http://customooxmlschemas.google.com/">
                    <go:slidesCustomData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="" textRoundtripDataId="1"/>
                  </a:ext>
                </a:extLst>
              </a:rPr>
              <a:t>New Insights Module 4 Grammar</a:t>
            </a:r>
            <a:endParaRPr/>
          </a:p>
        </p:txBody>
      </p:sp>
      <p:sp>
        <p:nvSpPr>
          <p:cNvPr id="94" name="Google Shape;94;gc48a9d6347_0_0"/>
          <p:cNvSpPr txBox="1">
            <a:spLocks noGrp="1"/>
          </p:cNvSpPr>
          <p:nvPr>
            <p:ph type="body" idx="1"/>
          </p:nvPr>
        </p:nvSpPr>
        <p:spPr>
          <a:xfrm>
            <a:off x="828510" y="4463288"/>
            <a:ext cx="10959900" cy="658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4572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6000" dirty="0">
                <a:latin typeface="Calibri"/>
                <a:ea typeface="Calibri"/>
                <a:cs typeface="Calibri"/>
                <a:sym typeface="Calibri"/>
              </a:rPr>
              <a:t> Äiti haluaa auttaa.</a:t>
            </a:r>
            <a:endParaRPr sz="60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6000" dirty="0">
                <a:latin typeface="Calibri"/>
                <a:ea typeface="Calibri"/>
                <a:cs typeface="Calibri"/>
                <a:sym typeface="Calibri"/>
              </a:rPr>
              <a:t> Isä ei halua laulaa. </a:t>
            </a:r>
            <a:endParaRPr sz="60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6000" dirty="0">
                <a:latin typeface="Calibri"/>
                <a:ea typeface="Calibri"/>
                <a:cs typeface="Calibri"/>
                <a:sym typeface="Calibri"/>
              </a:rPr>
              <a:t> Mitä haluat tehdä? </a:t>
            </a:r>
            <a:endParaRPr sz="60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6000" dirty="0">
                <a:latin typeface="Calibri"/>
                <a:ea typeface="Calibri"/>
                <a:cs typeface="Calibri"/>
                <a:sym typeface="Calibri"/>
              </a:rPr>
              <a:t> Sinun pitäisi haluta tehdä se. </a:t>
            </a:r>
            <a:endParaRPr sz="60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6000" dirty="0">
                <a:latin typeface="Calibri"/>
                <a:ea typeface="Calibri"/>
                <a:cs typeface="Calibri"/>
                <a:sym typeface="Calibri"/>
              </a:rPr>
              <a:t> Olen aina halunnut auttaa. </a:t>
            </a:r>
            <a:endParaRPr sz="60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gc48a9d6347_0_0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900" cy="658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4572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6000" dirty="0">
                <a:latin typeface="Calibri"/>
                <a:ea typeface="Calibri"/>
                <a:cs typeface="Calibri"/>
                <a:sym typeface="Calibri"/>
              </a:rPr>
              <a:t> Äiti osaa auttaa.</a:t>
            </a:r>
            <a:endParaRPr sz="60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6000" dirty="0">
                <a:latin typeface="Calibri"/>
                <a:ea typeface="Calibri"/>
                <a:cs typeface="Calibri"/>
                <a:sym typeface="Calibri"/>
              </a:rPr>
              <a:t> Isä ei osaa laulaa.</a:t>
            </a:r>
            <a:endParaRPr sz="60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6000" dirty="0">
                <a:latin typeface="Calibri"/>
                <a:ea typeface="Calibri"/>
                <a:cs typeface="Calibri"/>
                <a:sym typeface="Calibri"/>
              </a:rPr>
              <a:t> Mitä osaat tehdä?</a:t>
            </a:r>
            <a:endParaRPr sz="60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6000" dirty="0">
                <a:latin typeface="Calibri"/>
                <a:ea typeface="Calibri"/>
                <a:cs typeface="Calibri"/>
                <a:sym typeface="Calibri"/>
              </a:rPr>
              <a:t> Sinun pitäisi osata tehdä se.</a:t>
            </a:r>
            <a:endParaRPr sz="60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</a:pPr>
            <a:r>
              <a:rPr lang="fi-FI" sz="6000" dirty="0">
                <a:latin typeface="Calibri"/>
                <a:cs typeface="Calibri"/>
                <a:sym typeface="Calibri"/>
              </a:rPr>
              <a:t>5. Ol</a:t>
            </a:r>
            <a:r>
              <a:rPr lang="fi-FI" sz="6000" dirty="0">
                <a:latin typeface="Calibri"/>
                <a:ea typeface="Calibri"/>
                <a:cs typeface="Calibri"/>
                <a:sym typeface="Calibri"/>
              </a:rPr>
              <a:t>en aina osannut auttaa.    </a:t>
            </a:r>
            <a:endParaRPr sz="60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gc48a9d6347_0_0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500" cy="9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800"/>
              <a:buNone/>
            </a:pPr>
            <a:r>
              <a:rPr lang="fi-FI" sz="6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Tavallinen verbi (</a:t>
            </a:r>
            <a:r>
              <a:rPr lang="fi-FI" sz="6000" i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="" textRoundtripDataId="2"/>
                  </a:ext>
                </a:extLst>
              </a:rPr>
              <a:t>want</a:t>
            </a:r>
            <a:r>
              <a:rPr lang="fi-FI" sz="6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sz="60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gc48a9d6347_0_0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200" cy="9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800"/>
              <a:buNone/>
            </a:pPr>
            <a:r>
              <a:rPr lang="fi-FI" sz="6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Vaillinainen apuverbi (</a:t>
            </a:r>
            <a:r>
              <a:rPr lang="fi-FI" sz="6000" i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lang="fi-FI" sz="6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sz="60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e47f6d5420_0_16"/>
          <p:cNvSpPr txBox="1">
            <a:spLocks noGrp="1"/>
          </p:cNvSpPr>
          <p:nvPr>
            <p:ph type="title"/>
          </p:nvPr>
        </p:nvSpPr>
        <p:spPr>
          <a:xfrm>
            <a:off x="1677600" y="730800"/>
            <a:ext cx="21031200" cy="26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Express in English.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ge47f6d5420_0_16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04" name="Google Shape;104;ge47f6d5420_0_16"/>
          <p:cNvSpPr txBox="1">
            <a:spLocks noGrp="1"/>
          </p:cNvSpPr>
          <p:nvPr>
            <p:ph type="body" idx="1"/>
          </p:nvPr>
        </p:nvSpPr>
        <p:spPr>
          <a:xfrm>
            <a:off x="772920" y="3945486"/>
            <a:ext cx="10959900" cy="658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572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908"/>
              <a:buAutoNum type="arabicPeriod"/>
            </a:pP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Mum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wants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to help.</a:t>
            </a:r>
            <a:endParaRPr sz="54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8"/>
              <a:buAutoNum type="arabicPeriod"/>
            </a:pP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Dad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doesn’t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want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sing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. </a:t>
            </a:r>
            <a:endParaRPr sz="54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8"/>
              <a:buAutoNum type="arabicPeriod"/>
            </a:pP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What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want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? </a:t>
            </a:r>
            <a:endParaRPr sz="54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8"/>
              <a:buAutoNum type="arabicPeriod"/>
            </a:pP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should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want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it. </a:t>
            </a:r>
            <a:endParaRPr sz="54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8"/>
              <a:buAutoNum type="arabicPeriod"/>
            </a:pP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I’ve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always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wanted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to help. </a:t>
            </a:r>
            <a:endParaRPr sz="5400" dirty="0">
              <a:latin typeface="Calibri"/>
              <a:ea typeface="Calibri"/>
              <a:cs typeface="Calibri"/>
              <a:sym typeface="Calibri"/>
            </a:endParaRPr>
          </a:p>
          <a:p>
            <a:pPr marL="774185" lvl="0" indent="-774185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908"/>
              <a:buFont typeface="Arial"/>
              <a:buChar char="•"/>
            </a:pPr>
            <a:r>
              <a:rPr lang="fi-FI" sz="5400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-pääte yleispreesensissä</a:t>
            </a:r>
            <a:endParaRPr sz="5400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74185" lvl="0" indent="-77418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8"/>
              <a:buFont typeface="Arial"/>
              <a:buChar char="•"/>
            </a:pPr>
            <a:r>
              <a:rPr lang="fi-FI" sz="5400" b="1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-apuverbi kielloissa ja kysymyksissä</a:t>
            </a:r>
            <a:endParaRPr sz="5400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74185" lvl="0" indent="-77418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8"/>
              <a:buFont typeface="Arial"/>
              <a:buChar char="•"/>
            </a:pP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perusmuoto (</a:t>
            </a:r>
            <a:r>
              <a:rPr lang="fi-FI" sz="5400" i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haluta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sz="5400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74185" lvl="0" indent="-77418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8"/>
              <a:buFont typeface="Arial"/>
              <a:buChar char="•"/>
            </a:pP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kolmas muoto (</a:t>
            </a:r>
            <a:r>
              <a:rPr lang="fi-FI" sz="5400" i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halunnut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sz="5400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ge47f6d5420_0_16"/>
          <p:cNvSpPr txBox="1">
            <a:spLocks noGrp="1"/>
          </p:cNvSpPr>
          <p:nvPr>
            <p:ph type="body" idx="2"/>
          </p:nvPr>
        </p:nvSpPr>
        <p:spPr>
          <a:xfrm>
            <a:off x="12590111" y="3945486"/>
            <a:ext cx="10959900" cy="658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572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900"/>
              <a:buAutoNum type="arabicPeriod"/>
            </a:pP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Mum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help.</a:t>
            </a:r>
            <a:endParaRPr sz="54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AutoNum type="arabicPeriod"/>
            </a:pP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Dad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can’t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sing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.</a:t>
            </a:r>
            <a:endParaRPr sz="54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AutoNum type="arabicPeriod"/>
            </a:pP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What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?</a:t>
            </a:r>
            <a:endParaRPr sz="54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AutoNum type="arabicPeriod"/>
            </a:pP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should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able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it.</a:t>
            </a:r>
            <a:endParaRPr sz="54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AutoNum type="arabicPeriod"/>
            </a:pP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I’ve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always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dirty="0" err="1">
                <a:latin typeface="Calibri"/>
                <a:ea typeface="Calibri"/>
                <a:cs typeface="Calibri"/>
                <a:sym typeface="Calibri"/>
              </a:rPr>
              <a:t>able</a:t>
            </a:r>
            <a:r>
              <a:rPr lang="fi-FI" sz="5400" dirty="0">
                <a:latin typeface="Calibri"/>
                <a:ea typeface="Calibri"/>
                <a:cs typeface="Calibri"/>
                <a:sym typeface="Calibri"/>
              </a:rPr>
              <a:t> to help. </a:t>
            </a:r>
            <a:endParaRPr sz="5400" dirty="0">
              <a:latin typeface="Calibri"/>
              <a:ea typeface="Calibri"/>
              <a:cs typeface="Calibri"/>
              <a:sym typeface="Calibri"/>
            </a:endParaRPr>
          </a:p>
          <a:p>
            <a:pPr marL="774700" lvl="0" indent="-7747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900"/>
              <a:buFont typeface="Arial"/>
              <a:buChar char="•"/>
            </a:pP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ei </a:t>
            </a:r>
            <a:r>
              <a:rPr lang="fi-FI" sz="5400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-päätettä yleispreesensissä</a:t>
            </a:r>
            <a:endParaRPr sz="5400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74700" lvl="0" indent="-774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Font typeface="Arial"/>
              <a:buChar char="•"/>
            </a:pP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ei </a:t>
            </a:r>
            <a:r>
              <a:rPr lang="fi-FI" sz="5400" b="1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-apuverbiä kielloissa ja kysymyksissä</a:t>
            </a:r>
            <a:endParaRPr sz="5400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74700" lvl="0" indent="-774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Font typeface="Arial"/>
              <a:buChar char="•"/>
            </a:pP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ei perusmuotoa (</a:t>
            </a:r>
            <a:r>
              <a:rPr lang="fi-FI" sz="5400" i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osata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sz="5400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74700" lvl="0" indent="-774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Font typeface="Arial"/>
              <a:buChar char="•"/>
            </a:pP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ei kolmatta muotoa (</a:t>
            </a:r>
            <a:r>
              <a:rPr lang="fi-FI" sz="5400" i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osannut</a:t>
            </a:r>
            <a:r>
              <a:rPr lang="fi-FI" sz="5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)   </a:t>
            </a:r>
            <a:endParaRPr sz="5400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ge47f6d5420_0_16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500" cy="9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800"/>
              <a:buNone/>
            </a:pPr>
            <a:r>
              <a:rPr lang="fi-FI" sz="6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Tavallinen verbi (</a:t>
            </a:r>
            <a:r>
              <a:rPr lang="fi-FI" sz="6000" i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want</a:t>
            </a:r>
            <a:r>
              <a:rPr lang="fi-FI" sz="6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sz="60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ge47f6d5420_0_16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200" cy="9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800"/>
              <a:buNone/>
            </a:pPr>
            <a:r>
              <a:rPr lang="fi-FI" sz="6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Vaillinainen apuverbi (</a:t>
            </a:r>
            <a:r>
              <a:rPr lang="fi-FI" sz="6000" i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lang="fi-FI" sz="6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sz="60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0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e47f6d5420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Can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ge47f6d5420_0_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14" name="Google Shape;114;ge47f6d5420_0_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Mike </a:t>
            </a:r>
            <a:r>
              <a:rPr lang="fi-FI" b="1" dirty="0" err="1"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lang="fi-FI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1" dirty="0" err="1">
                <a:latin typeface="Calibri"/>
                <a:ea typeface="Calibri"/>
                <a:cs typeface="Calibri"/>
                <a:sym typeface="Calibri"/>
              </a:rPr>
              <a:t>read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Japanese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b="1" dirty="0" err="1">
                <a:latin typeface="Calibri"/>
                <a:ea typeface="Calibri"/>
                <a:cs typeface="Calibri"/>
                <a:sym typeface="Calibri"/>
              </a:rPr>
              <a:t>can’t</a:t>
            </a:r>
            <a:r>
              <a:rPr lang="fi-FI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1" dirty="0" err="1"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it. 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How </a:t>
            </a:r>
            <a:r>
              <a:rPr lang="fi-FI" b="1" dirty="0" err="1"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lang="fi-FI" b="1" dirty="0">
                <a:latin typeface="Calibri"/>
                <a:ea typeface="Calibri"/>
                <a:cs typeface="Calibri"/>
                <a:sym typeface="Calibri"/>
              </a:rPr>
              <a:t> I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help </a:t>
            </a: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?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704850" lvl="0" indent="-7048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Can </a:t>
            </a:r>
            <a:r>
              <a:rPr lang="fi-FI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ilmaisee osaamista tai kykyä (</a:t>
            </a:r>
            <a:r>
              <a:rPr lang="fi-FI" i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osaa, voi</a:t>
            </a:r>
            <a:r>
              <a:rPr lang="fi-FI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jne.).</a:t>
            </a:r>
            <a:endParaRPr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Se vastaa preesensiä tai futuuria. </a:t>
            </a:r>
            <a:endParaRPr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04850" lvl="0" indent="-704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Huomaa, että se ei ole perusmuoto (</a:t>
            </a:r>
            <a:r>
              <a:rPr lang="fi-FI" i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osata, voida</a:t>
            </a:r>
            <a:r>
              <a:rPr lang="fi-FI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).</a:t>
            </a:r>
            <a:endParaRPr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04850" lvl="0" indent="-704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Kieltomuoto </a:t>
            </a:r>
            <a:r>
              <a:rPr lang="fi-FI" b="1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-sanan avulla. </a:t>
            </a:r>
            <a:endParaRPr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04850" lvl="0" indent="-704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Kysymys: </a:t>
            </a:r>
            <a:r>
              <a:rPr lang="fi-FI" b="1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lang="fi-FI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+ subjekti + perusmuoto.</a:t>
            </a:r>
            <a:endParaRPr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e47f6d5420_0_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Could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ge47f6d5420_0_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21" name="Google Shape;121;ge47f6d5420_0_6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b="1">
                <a:latin typeface="Calibri"/>
                <a:ea typeface="Calibri"/>
                <a:cs typeface="Calibri"/>
                <a:sym typeface="Calibri"/>
              </a:rPr>
              <a:t>could read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 when I was five. 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Hard as I tried I </a:t>
            </a:r>
            <a:r>
              <a:rPr lang="fi-FI" b="1">
                <a:latin typeface="Calibri"/>
                <a:ea typeface="Calibri"/>
                <a:cs typeface="Calibri"/>
                <a:sym typeface="Calibri"/>
              </a:rPr>
              <a:t>couldn’t help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 her.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We </a:t>
            </a:r>
            <a:r>
              <a:rPr lang="fi-FI" b="1">
                <a:latin typeface="Calibri"/>
                <a:ea typeface="Calibri"/>
                <a:cs typeface="Calibri"/>
                <a:sym typeface="Calibri"/>
              </a:rPr>
              <a:t>could go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 there if we had more time.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endParaRPr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04850" lvl="0" indent="-7048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Could 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on imperfektimuoto (</a:t>
            </a:r>
            <a:r>
              <a:rPr lang="fi-FI" i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osasin, voin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jne.)</a:t>
            </a:r>
            <a:endParaRPr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04850" lvl="0" indent="-704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Ehtolauseissa se tarkoittaa </a:t>
            </a:r>
            <a:r>
              <a:rPr lang="fi-FI" i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voisi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e47f6d5420_0_3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Korvaavat muodot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ge47f6d5420_0_3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28" name="Google Shape;128;ge47f6d5420_0_3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1" dirty="0" err="1"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always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1" dirty="0" err="1"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1" dirty="0" err="1">
                <a:latin typeface="Calibri"/>
                <a:ea typeface="Calibri"/>
                <a:cs typeface="Calibri"/>
                <a:sym typeface="Calibri"/>
              </a:rPr>
              <a:t>able</a:t>
            </a:r>
            <a:r>
              <a:rPr lang="fi-FI" b="1" dirty="0">
                <a:latin typeface="Calibri"/>
                <a:ea typeface="Calibri"/>
                <a:cs typeface="Calibri"/>
                <a:sym typeface="Calibri"/>
              </a:rPr>
              <a:t> to show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their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feelings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It’s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important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b="1" dirty="0" err="1">
                <a:latin typeface="Calibri"/>
                <a:ea typeface="Calibri"/>
                <a:cs typeface="Calibri"/>
                <a:sym typeface="Calibri"/>
              </a:rPr>
              <a:t>know</a:t>
            </a:r>
            <a:r>
              <a:rPr lang="fi-FI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1" dirty="0" err="1">
                <a:latin typeface="Calibri"/>
                <a:ea typeface="Calibri"/>
                <a:cs typeface="Calibri"/>
                <a:sym typeface="Calibri"/>
              </a:rPr>
              <a:t>how</a:t>
            </a:r>
            <a:r>
              <a:rPr lang="fi-FI" b="1" dirty="0"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b="1" dirty="0" err="1">
                <a:latin typeface="Calibri"/>
                <a:ea typeface="Calibri"/>
                <a:cs typeface="Calibri"/>
                <a:sym typeface="Calibri"/>
              </a:rPr>
              <a:t>ask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for help.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enjoy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1" dirty="0" err="1">
                <a:latin typeface="Calibri"/>
                <a:ea typeface="Calibri"/>
                <a:cs typeface="Calibri"/>
                <a:sym typeface="Calibri"/>
              </a:rPr>
              <a:t>being</a:t>
            </a:r>
            <a:r>
              <a:rPr lang="fi-FI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1" dirty="0" err="1">
                <a:latin typeface="Calibri"/>
                <a:ea typeface="Calibri"/>
                <a:cs typeface="Calibri"/>
                <a:sym typeface="Calibri"/>
              </a:rPr>
              <a:t>able</a:t>
            </a:r>
            <a:r>
              <a:rPr lang="fi-FI" b="1" dirty="0"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b="1" dirty="0" err="1">
                <a:latin typeface="Calibri"/>
                <a:ea typeface="Calibri"/>
                <a:cs typeface="Calibri"/>
                <a:sym typeface="Calibri"/>
              </a:rPr>
              <a:t>give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right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answer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.</a:t>
            </a:r>
            <a:br>
              <a:rPr lang="fi-FI" dirty="0">
                <a:latin typeface="Calibri"/>
                <a:ea typeface="Calibri"/>
                <a:cs typeface="Calibri"/>
                <a:sym typeface="Calibri"/>
              </a:rPr>
            </a:b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704850" lvl="0" indent="-7048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lang="fi-FI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-verbillä ei ole 3. muotoa (</a:t>
            </a:r>
            <a:r>
              <a:rPr lang="fi-FI" i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osannut</a:t>
            </a:r>
            <a:r>
              <a:rPr lang="fi-FI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jne.) tai perusmuotoa (</a:t>
            </a:r>
            <a:r>
              <a:rPr lang="fi-FI" i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osata</a:t>
            </a:r>
            <a:r>
              <a:rPr lang="fi-FI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) eikä siten </a:t>
            </a:r>
            <a:r>
              <a:rPr lang="fi-FI" b="1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ing</a:t>
            </a:r>
            <a:r>
              <a:rPr lang="fi-FI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-muotoa. </a:t>
            </a:r>
            <a:endParaRPr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04850" lvl="0" indent="-704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Silloin käytetään korvaavia tapoja ilmaista sama asia. </a:t>
            </a:r>
            <a:endParaRPr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04850" lvl="0" indent="-704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Yleisimmät ovat </a:t>
            </a:r>
            <a:r>
              <a:rPr lang="fi-FI" b="1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1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able</a:t>
            </a:r>
            <a:r>
              <a:rPr lang="fi-FI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to</a:t>
            </a:r>
            <a:r>
              <a:rPr lang="fi-FI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ja </a:t>
            </a:r>
            <a:r>
              <a:rPr lang="fi-FI" b="1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know</a:t>
            </a:r>
            <a:r>
              <a:rPr lang="fi-FI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1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how</a:t>
            </a:r>
            <a:r>
              <a:rPr lang="fi-FI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to</a:t>
            </a:r>
            <a:r>
              <a:rPr lang="fi-FI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.  </a:t>
            </a:r>
            <a:endParaRPr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e78c2d9c65_0_36"/>
          <p:cNvSpPr txBox="1">
            <a:spLocks noGrp="1"/>
          </p:cNvSpPr>
          <p:nvPr>
            <p:ph type="title"/>
          </p:nvPr>
        </p:nvSpPr>
        <p:spPr>
          <a:xfrm>
            <a:off x="1677600" y="730800"/>
            <a:ext cx="21031200" cy="167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Can vs. </a:t>
            </a: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able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to </a:t>
            </a:r>
            <a:endParaRPr dirty="0"/>
          </a:p>
        </p:txBody>
      </p:sp>
      <p:sp>
        <p:nvSpPr>
          <p:cNvPr id="134" name="Google Shape;134;ge78c2d9c65_0_36"/>
          <p:cNvSpPr txBox="1">
            <a:spLocks noGrp="1"/>
          </p:cNvSpPr>
          <p:nvPr>
            <p:ph type="ftr" idx="11"/>
          </p:nvPr>
        </p:nvSpPr>
        <p:spPr>
          <a:xfrm>
            <a:off x="803275" y="12620100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4 </a:t>
            </a:r>
            <a:r>
              <a:rPr lang="fi-FI" dirty="0" err="1"/>
              <a:t>Grammar</a:t>
            </a:r>
            <a:endParaRPr dirty="0"/>
          </a:p>
        </p:txBody>
      </p:sp>
      <p:sp>
        <p:nvSpPr>
          <p:cNvPr id="135" name="Google Shape;135;ge78c2d9c65_0_36"/>
          <p:cNvSpPr txBox="1">
            <a:spLocks noGrp="1"/>
          </p:cNvSpPr>
          <p:nvPr>
            <p:ph type="body" idx="1"/>
          </p:nvPr>
        </p:nvSpPr>
        <p:spPr>
          <a:xfrm>
            <a:off x="803275" y="8301100"/>
            <a:ext cx="6867000" cy="3562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dirty="0">
                <a:latin typeface="Calibri" panose="020F0502020204030204" pitchFamily="34" charset="0"/>
                <a:cs typeface="Calibri" panose="020F0502020204030204" pitchFamily="34" charset="0"/>
              </a:rPr>
              <a:t>futuuri</a:t>
            </a:r>
            <a:endParaRPr sz="6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dirty="0">
                <a:latin typeface="Calibri" panose="020F0502020204030204" pitchFamily="34" charset="0"/>
                <a:cs typeface="Calibri" panose="020F0502020204030204" pitchFamily="34" charset="0"/>
              </a:rPr>
              <a:t>konditionaali</a:t>
            </a:r>
            <a:endParaRPr sz="6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dirty="0">
                <a:latin typeface="Calibri" panose="020F0502020204030204" pitchFamily="34" charset="0"/>
                <a:cs typeface="Calibri" panose="020F0502020204030204" pitchFamily="34" charset="0"/>
              </a:rPr>
              <a:t>perusmuoto</a:t>
            </a:r>
            <a:endParaRPr sz="6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dirty="0" err="1">
                <a:latin typeface="Calibri" panose="020F0502020204030204" pitchFamily="34" charset="0"/>
                <a:cs typeface="Calibri" panose="020F0502020204030204" pitchFamily="34" charset="0"/>
              </a:rPr>
              <a:t>ing</a:t>
            </a:r>
            <a:r>
              <a:rPr lang="fi-FI" sz="6000" dirty="0">
                <a:latin typeface="Calibri" panose="020F0502020204030204" pitchFamily="34" charset="0"/>
                <a:cs typeface="Calibri" panose="020F0502020204030204" pitchFamily="34" charset="0"/>
              </a:rPr>
              <a:t>-muoto</a:t>
            </a:r>
            <a:endParaRPr sz="6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6" name="Google Shape;136;ge78c2d9c65_0_36"/>
          <p:cNvSpPr txBox="1">
            <a:spLocks noGrp="1"/>
          </p:cNvSpPr>
          <p:nvPr>
            <p:ph type="body" idx="3"/>
          </p:nvPr>
        </p:nvSpPr>
        <p:spPr>
          <a:xfrm>
            <a:off x="8793856" y="8243813"/>
            <a:ext cx="6867000" cy="3562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I </a:t>
            </a: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can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 </a:t>
            </a: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see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.</a:t>
            </a:r>
            <a:endParaRPr sz="60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could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see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sz="60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endParaRPr sz="60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endParaRPr sz="60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7" name="Google Shape;137;ge78c2d9c65_0_36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00" cy="4749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sz="6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dirty="0">
                <a:latin typeface="Calibri" panose="020F0502020204030204" pitchFamily="34" charset="0"/>
                <a:cs typeface="Calibri" panose="020F0502020204030204" pitchFamily="34" charset="0"/>
              </a:rPr>
              <a:t>preesens</a:t>
            </a:r>
            <a:endParaRPr sz="6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dirty="0">
                <a:latin typeface="Calibri" panose="020F0502020204030204" pitchFamily="34" charset="0"/>
                <a:cs typeface="Calibri" panose="020F0502020204030204" pitchFamily="34" charset="0"/>
              </a:rPr>
              <a:t>imperfekti</a:t>
            </a:r>
            <a:endParaRPr sz="6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dirty="0">
                <a:latin typeface="Calibri" panose="020F0502020204030204" pitchFamily="34" charset="0"/>
                <a:cs typeface="Calibri" panose="020F0502020204030204" pitchFamily="34" charset="0"/>
              </a:rPr>
              <a:t>perfekti </a:t>
            </a:r>
            <a:endParaRPr sz="6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dirty="0">
                <a:latin typeface="Calibri" panose="020F0502020204030204" pitchFamily="34" charset="0"/>
                <a:cs typeface="Calibri" panose="020F0502020204030204" pitchFamily="34" charset="0"/>
              </a:rPr>
              <a:t>pluskvamperfekti</a:t>
            </a:r>
            <a:endParaRPr sz="6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sz="6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8" name="Google Shape;138;ge78c2d9c65_0_36"/>
          <p:cNvSpPr>
            <a:spLocks noGrp="1"/>
          </p:cNvSpPr>
          <p:nvPr>
            <p:ph type="pic" idx="4"/>
          </p:nvPr>
        </p:nvSpPr>
        <p:spPr>
          <a:xfrm>
            <a:off x="8793856" y="2794999"/>
            <a:ext cx="6867000" cy="4749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</a:t>
            </a:r>
            <a:endParaRPr sz="6000" b="1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see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sz="60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could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see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sz="60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endParaRPr sz="60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endParaRPr sz="60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9" name="Google Shape;139;ge78c2d9c65_0_36"/>
          <p:cNvSpPr txBox="1">
            <a:spLocks noGrp="1"/>
          </p:cNvSpPr>
          <p:nvPr>
            <p:ph type="body" idx="5"/>
          </p:nvPr>
        </p:nvSpPr>
        <p:spPr>
          <a:xfrm>
            <a:off x="16754926" y="8449381"/>
            <a:ext cx="8134352" cy="2084622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will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able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see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60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would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able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see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60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</a:t>
            </a: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able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see</a:t>
            </a:r>
            <a:endParaRPr sz="60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being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able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see</a:t>
            </a:r>
            <a:endParaRPr sz="60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0" name="Google Shape;140;ge78c2d9c65_0_36"/>
          <p:cNvSpPr>
            <a:spLocks noGrp="1"/>
          </p:cNvSpPr>
          <p:nvPr>
            <p:ph type="pic" idx="6"/>
          </p:nvPr>
        </p:nvSpPr>
        <p:spPr>
          <a:xfrm>
            <a:off x="16754926" y="2705826"/>
            <a:ext cx="7629073" cy="4749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</a:t>
            </a:r>
            <a:r>
              <a:rPr lang="fi-FI" sz="60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60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able</a:t>
            </a:r>
            <a:r>
              <a:rPr lang="fi-FI" sz="60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</a:t>
            </a:r>
            <a:endParaRPr sz="6000" b="1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I am </a:t>
            </a: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able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 to </a:t>
            </a: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see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.</a:t>
            </a:r>
            <a:endParaRPr sz="60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</a:ext>
              </a:extLst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I </a:t>
            </a: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was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 </a:t>
            </a: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able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 to </a:t>
            </a: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see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.</a:t>
            </a:r>
            <a:endParaRPr sz="60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6"/>
                </a:ext>
              </a:extLst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7"/>
                  </a:ext>
                </a:extLst>
              </a:rPr>
              <a:t>I’ve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7"/>
                  </a:ext>
                </a:extLst>
              </a:rPr>
              <a:t> </a:t>
            </a: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7"/>
                  </a:ext>
                </a:extLst>
              </a:rPr>
              <a:t>been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7"/>
                  </a:ext>
                </a:extLst>
              </a:rPr>
              <a:t> </a:t>
            </a: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7"/>
                  </a:ext>
                </a:extLst>
              </a:rPr>
              <a:t>able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7"/>
                  </a:ext>
                </a:extLst>
              </a:rPr>
              <a:t> to </a:t>
            </a: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7"/>
                  </a:ext>
                </a:extLst>
              </a:rPr>
              <a:t>see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7"/>
                  </a:ext>
                </a:extLst>
              </a:rPr>
              <a:t>.</a:t>
            </a:r>
            <a:endParaRPr sz="60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8"/>
                </a:ext>
              </a:extLst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I’d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 </a:t>
            </a: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been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 </a:t>
            </a: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able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 to </a:t>
            </a: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see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.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sz="60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e47f6d5420_0_42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Puhujan arvelu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ge47f6d5420_0_4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47" name="Google Shape;147;ge47f6d5420_0_42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1" err="1">
                <a:latin typeface="Calibri"/>
                <a:ea typeface="Calibri"/>
                <a:cs typeface="Calibri"/>
                <a:sym typeface="Calibri"/>
              </a:rPr>
              <a:t>can’t</a:t>
            </a:r>
            <a:r>
              <a:rPr lang="fi-FI" b="1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1" err="1"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err="1">
                <a:latin typeface="Calibri"/>
                <a:ea typeface="Calibri"/>
                <a:cs typeface="Calibri"/>
                <a:sym typeface="Calibri"/>
              </a:rPr>
              <a:t>serious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!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He </a:t>
            </a:r>
            <a:r>
              <a:rPr lang="fi-FI" b="1" err="1">
                <a:latin typeface="Calibri"/>
                <a:ea typeface="Calibri"/>
                <a:cs typeface="Calibri"/>
                <a:sym typeface="Calibri"/>
              </a:rPr>
              <a:t>can’t</a:t>
            </a:r>
            <a:r>
              <a:rPr lang="fi-FI" b="1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1" err="1"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b="1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1" err="1">
                <a:latin typeface="Calibri"/>
                <a:ea typeface="Calibri"/>
                <a:cs typeface="Calibri"/>
                <a:sym typeface="Calibri"/>
              </a:rPr>
              <a:t>meant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err="1"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. 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704850" lvl="0" indent="-7048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voi ilmaista myös puhujan arvelua tai päättelyä, </a:t>
            </a:r>
            <a:endParaRPr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	ei varsinaista osaamista.</a:t>
            </a:r>
            <a:endParaRPr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04850" lvl="0" indent="-7048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Se on käytössä kielteisissä muodoissa, joskus kysymyksissä. </a:t>
            </a:r>
            <a:endParaRPr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04850" lvl="0" indent="-704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Menneestä ajasta muodolla </a:t>
            </a:r>
            <a:r>
              <a:rPr lang="fi-FI" b="1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can’t</a:t>
            </a:r>
            <a:r>
              <a:rPr lang="fi-FI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fi-FI" b="1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couldn’t</a:t>
            </a:r>
            <a:r>
              <a:rPr lang="fi-FI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1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1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done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04850" lvl="0" indent="-704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Vrt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: He </a:t>
            </a:r>
            <a:r>
              <a:rPr lang="fi-FI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hasn’t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able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walk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fi-FI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because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of </a:t>
            </a:r>
            <a:r>
              <a:rPr lang="fi-FI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accident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).			He </a:t>
            </a:r>
            <a:r>
              <a:rPr lang="fi-FI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can’t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walked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fi-FI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it’s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too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long to </a:t>
            </a:r>
            <a:r>
              <a:rPr lang="fi-FI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it)!</a:t>
            </a:r>
            <a:endParaRPr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e47f6d5420_0_5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Practise. Use </a:t>
            </a:r>
            <a:r>
              <a:rPr lang="fi-FI" b="1"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 or </a:t>
            </a:r>
            <a:r>
              <a:rPr lang="fi-FI" b="1">
                <a:latin typeface="Calibri"/>
                <a:ea typeface="Calibri"/>
                <a:cs typeface="Calibri"/>
                <a:sym typeface="Calibri"/>
              </a:rPr>
              <a:t>could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.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ge47f6d5420_0_5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54" name="Google Shape;154;ge47f6d5420_0_58"/>
          <p:cNvSpPr txBox="1">
            <a:spLocks noGrp="1"/>
          </p:cNvSpPr>
          <p:nvPr>
            <p:ph type="body" idx="1"/>
          </p:nvPr>
        </p:nvSpPr>
        <p:spPr>
          <a:xfrm>
            <a:off x="1676400" y="3729600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1. Osaan kertoa jänniä tarinoita. </a:t>
            </a:r>
            <a:endParaRPr/>
          </a:p>
          <a:p>
            <a:pPr marL="457200" lvl="1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5400"/>
              <a:buNone/>
            </a:pP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		I </a:t>
            </a:r>
            <a:r>
              <a:rPr lang="fi-FI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tell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exciting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stories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2. En voi valehdella.</a:t>
            </a:r>
            <a:endParaRPr/>
          </a:p>
          <a:p>
            <a:pPr marL="457200" lvl="1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5400"/>
              <a:buNone/>
            </a:pP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		I </a:t>
            </a:r>
            <a:r>
              <a:rPr lang="fi-FI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can’t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lie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3. En voinut valehdella.</a:t>
            </a:r>
            <a:endParaRPr/>
          </a:p>
          <a:p>
            <a:pPr marL="457200" lvl="1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5400"/>
              <a:buNone/>
            </a:pP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		I </a:t>
            </a:r>
            <a:r>
              <a:rPr lang="fi-FI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couldn’t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lie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4. Osaatko saksaa?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		Can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speak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German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? /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know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any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)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German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sz="54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2846E567175C44E9B308FF43FDA30FE" ma:contentTypeVersion="11" ma:contentTypeDescription="Luo uusi asiakirja." ma:contentTypeScope="" ma:versionID="7bbbf15b716562dc6acd3365848ff217">
  <xsd:schema xmlns:xsd="http://www.w3.org/2001/XMLSchema" xmlns:xs="http://www.w3.org/2001/XMLSchema" xmlns:p="http://schemas.microsoft.com/office/2006/metadata/properties" xmlns:ns2="8699c720-f1e3-4ea1-8df0-5d269de6d616" xmlns:ns3="3f577760-0cbf-4b0d-965b-16b5b53896a1" targetNamespace="http://schemas.microsoft.com/office/2006/metadata/properties" ma:root="true" ma:fieldsID="83bd472d8dbda01abe8220a174226cb2" ns2:_="" ns3:_="">
    <xsd:import namespace="8699c720-f1e3-4ea1-8df0-5d269de6d616"/>
    <xsd:import namespace="3f577760-0cbf-4b0d-965b-16b5b53896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99c720-f1e3-4ea1-8df0-5d269de6d6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577760-0cbf-4b0d-965b-16b5b53896a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1B6CE02-FA2F-45EB-B820-31C759020357}">
  <ds:schemaRefs>
    <ds:schemaRef ds:uri="http://www.w3.org/XML/1998/namespace"/>
    <ds:schemaRef ds:uri="http://purl.org/dc/terms/"/>
    <ds:schemaRef ds:uri="http://purl.org/dc/dcmitype/"/>
    <ds:schemaRef ds:uri="3f577760-0cbf-4b0d-965b-16b5b53896a1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8699c720-f1e3-4ea1-8df0-5d269de6d616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E6D18DE9-3A5C-45C4-9FE2-872521B0349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FDA47DC-50A1-4CCF-9628-5113EB538BFB}">
  <ds:schemaRefs>
    <ds:schemaRef ds:uri="3f577760-0cbf-4b0d-965b-16b5b53896a1"/>
    <ds:schemaRef ds:uri="8699c720-f1e3-4ea1-8df0-5d269de6d61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820</Words>
  <Application>Microsoft Office PowerPoint</Application>
  <PresentationFormat>Mukautettu</PresentationFormat>
  <Paragraphs>133</Paragraphs>
  <Slides>11</Slides>
  <Notes>11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Office-teema</vt:lpstr>
      <vt:lpstr>Vaillinaiset apuverbit: Can</vt:lpstr>
      <vt:lpstr>Express in English.</vt:lpstr>
      <vt:lpstr>Express in English.</vt:lpstr>
      <vt:lpstr>Can</vt:lpstr>
      <vt:lpstr>Could</vt:lpstr>
      <vt:lpstr>Korvaavat muodot</vt:lpstr>
      <vt:lpstr>Can vs. be able to </vt:lpstr>
      <vt:lpstr>Puhujan arvelu</vt:lpstr>
      <vt:lpstr>Practise. Use can or could.</vt:lpstr>
      <vt:lpstr>Practise. Use be able to. </vt:lpstr>
      <vt:lpstr>Practise. This is what you think.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Vaillinaiset apuverbit: Can</dc:title>
  <dc:creator>Väänänen Anna</dc:creator>
  <cp:lastModifiedBy>Paavilainen Laura</cp:lastModifiedBy>
  <cp:revision>2</cp:revision>
  <dcterms:created xsi:type="dcterms:W3CDTF">2020-05-05T09:10:38Z</dcterms:created>
  <dcterms:modified xsi:type="dcterms:W3CDTF">2022-08-16T12:36:42Z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0x01010072846E567175C44E9B308FF43FDA30FE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