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fSSya1sLlaryhYbiYXsHJKKoZ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82B167-EEC1-423B-8673-5432B4F7611C}" v="6" dt="2021-01-27T10:18:55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9082B167-EEC1-423B-8673-5432B4F7611C}"/>
    <pc:docChg chg="modSld">
      <pc:chgData name="Mölsä Salla" userId="11757758-abe0-48a4-a19b-63a9678b7c89" providerId="ADAL" clId="{9082B167-EEC1-423B-8673-5432B4F7611C}" dt="2021-01-27T10:18:55.675" v="4" actId="13926"/>
      <pc:docMkLst>
        <pc:docMk/>
      </pc:docMkLst>
      <pc:sldChg chg="modSp">
        <pc:chgData name="Mölsä Salla" userId="11757758-abe0-48a4-a19b-63a9678b7c89" providerId="ADAL" clId="{9082B167-EEC1-423B-8673-5432B4F7611C}" dt="2021-01-27T10:18:39.238" v="0" actId="13926"/>
        <pc:sldMkLst>
          <pc:docMk/>
          <pc:sldMk cId="0" sldId="259"/>
        </pc:sldMkLst>
        <pc:spChg chg="mod">
          <ac:chgData name="Mölsä Salla" userId="11757758-abe0-48a4-a19b-63a9678b7c89" providerId="ADAL" clId="{9082B167-EEC1-423B-8673-5432B4F7611C}" dt="2021-01-27T10:18:39.238" v="0" actId="13926"/>
          <ac:spMkLst>
            <pc:docMk/>
            <pc:sldMk cId="0" sldId="259"/>
            <ac:spMk id="111" creationId="{00000000-0000-0000-0000-000000000000}"/>
          </ac:spMkLst>
        </pc:spChg>
      </pc:sldChg>
      <pc:sldChg chg="modSp">
        <pc:chgData name="Mölsä Salla" userId="11757758-abe0-48a4-a19b-63a9678b7c89" providerId="ADAL" clId="{9082B167-EEC1-423B-8673-5432B4F7611C}" dt="2021-01-27T10:18:42.827" v="1" actId="13926"/>
        <pc:sldMkLst>
          <pc:docMk/>
          <pc:sldMk cId="0" sldId="260"/>
        </pc:sldMkLst>
        <pc:spChg chg="mod">
          <ac:chgData name="Mölsä Salla" userId="11757758-abe0-48a4-a19b-63a9678b7c89" providerId="ADAL" clId="{9082B167-EEC1-423B-8673-5432B4F7611C}" dt="2021-01-27T10:18:42.827" v="1" actId="13926"/>
          <ac:spMkLst>
            <pc:docMk/>
            <pc:sldMk cId="0" sldId="260"/>
            <ac:spMk id="119" creationId="{00000000-0000-0000-0000-000000000000}"/>
          </ac:spMkLst>
        </pc:spChg>
      </pc:sldChg>
      <pc:sldChg chg="modSp">
        <pc:chgData name="Mölsä Salla" userId="11757758-abe0-48a4-a19b-63a9678b7c89" providerId="ADAL" clId="{9082B167-EEC1-423B-8673-5432B4F7611C}" dt="2021-01-27T10:18:47.675" v="2" actId="13926"/>
        <pc:sldMkLst>
          <pc:docMk/>
          <pc:sldMk cId="0" sldId="261"/>
        </pc:sldMkLst>
        <pc:spChg chg="mod">
          <ac:chgData name="Mölsä Salla" userId="11757758-abe0-48a4-a19b-63a9678b7c89" providerId="ADAL" clId="{9082B167-EEC1-423B-8673-5432B4F7611C}" dt="2021-01-27T10:18:47.675" v="2" actId="13926"/>
          <ac:spMkLst>
            <pc:docMk/>
            <pc:sldMk cId="0" sldId="261"/>
            <ac:spMk id="127" creationId="{00000000-0000-0000-0000-000000000000}"/>
          </ac:spMkLst>
        </pc:spChg>
      </pc:sldChg>
      <pc:sldChg chg="modSp">
        <pc:chgData name="Mölsä Salla" userId="11757758-abe0-48a4-a19b-63a9678b7c89" providerId="ADAL" clId="{9082B167-EEC1-423B-8673-5432B4F7611C}" dt="2021-01-27T10:18:51.632" v="3" actId="13926"/>
        <pc:sldMkLst>
          <pc:docMk/>
          <pc:sldMk cId="0" sldId="262"/>
        </pc:sldMkLst>
        <pc:spChg chg="mod">
          <ac:chgData name="Mölsä Salla" userId="11757758-abe0-48a4-a19b-63a9678b7c89" providerId="ADAL" clId="{9082B167-EEC1-423B-8673-5432B4F7611C}" dt="2021-01-27T10:18:51.632" v="3" actId="13926"/>
          <ac:spMkLst>
            <pc:docMk/>
            <pc:sldMk cId="0" sldId="262"/>
            <ac:spMk id="135" creationId="{00000000-0000-0000-0000-000000000000}"/>
          </ac:spMkLst>
        </pc:spChg>
      </pc:sldChg>
      <pc:sldChg chg="modSp">
        <pc:chgData name="Mölsä Salla" userId="11757758-abe0-48a4-a19b-63a9678b7c89" providerId="ADAL" clId="{9082B167-EEC1-423B-8673-5432B4F7611C}" dt="2021-01-27T10:18:55.675" v="4" actId="13926"/>
        <pc:sldMkLst>
          <pc:docMk/>
          <pc:sldMk cId="0" sldId="263"/>
        </pc:sldMkLst>
        <pc:spChg chg="mod">
          <ac:chgData name="Mölsä Salla" userId="11757758-abe0-48a4-a19b-63a9678b7c89" providerId="ADAL" clId="{9082B167-EEC1-423B-8673-5432B4F7611C}" dt="2021-01-27T10:18:55.675" v="4" actId="13926"/>
          <ac:spMkLst>
            <pc:docMk/>
            <pc:sldMk cId="0" sldId="263"/>
            <ac:spMk id="14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b27ff641a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b27ff641a1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b27ff641a1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5404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7ff641a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27ff641a1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b27ff641a1_0_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7ff641a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7ff641a1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7ff641a1_0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27ff641a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b27ff641a1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b27ff641a1_0_2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27ff641a1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27ff641a1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27ff641a1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27ff641a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27ff641a1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b27ff641a1_0_3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27ff641a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b27ff641a1_0_4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b27ff641a1_0_4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Pluskvamperfekti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Pluskvamperfekti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had </a:t>
            </a:r>
            <a:r>
              <a:rPr lang="fi-FI" dirty="0" err="1"/>
              <a:t>studied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and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aced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home as </a:t>
            </a:r>
            <a:r>
              <a:rPr lang="fi-FI" dirty="0" err="1"/>
              <a:t>she</a:t>
            </a:r>
            <a:r>
              <a:rPr lang="fi-FI" dirty="0"/>
              <a:t> had </a:t>
            </a:r>
            <a:r>
              <a:rPr lang="fi-FI" dirty="0" err="1"/>
              <a:t>finished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hadn’t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expecting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. </a:t>
            </a:r>
            <a:endParaRPr dirty="0"/>
          </a:p>
          <a:p>
            <a:pPr marL="0" lvl="0" indent="0"/>
            <a:endParaRPr lang="fi-FI" b="1" dirty="0">
              <a:solidFill>
                <a:schemeClr val="bg2"/>
              </a:solidFill>
            </a:endParaRPr>
          </a:p>
          <a:p>
            <a:pPr marL="0" lvl="0" indent="0"/>
            <a:r>
              <a:rPr lang="fi-FI" b="1" dirty="0">
                <a:solidFill>
                  <a:schemeClr val="bg2"/>
                </a:solidFill>
              </a:rPr>
              <a:t>Seuraavissa lauseissa on kaksi verbiosaa. </a:t>
            </a:r>
          </a:p>
          <a:p>
            <a:pPr marL="0" lvl="0" indent="0"/>
            <a:r>
              <a:rPr lang="fi-FI" b="1" dirty="0">
                <a:solidFill>
                  <a:schemeClr val="bg2"/>
                </a:solidFill>
              </a:rPr>
              <a:t>Kumpi niistä viittaa aikaisempaan tekemiseen?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6" name="Google Shape;96;gb1764148fc_0_0"/>
          <p:cNvSpPr txBox="1"/>
          <p:nvPr/>
        </p:nvSpPr>
        <p:spPr>
          <a:xfrm>
            <a:off x="-3501075" y="1050325"/>
            <a:ext cx="11862600" cy="13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5C84EAA-DFD6-42EE-B174-FDF40459F67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27ff641a1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</a:t>
            </a:r>
            <a:endParaRPr dirty="0"/>
          </a:p>
        </p:txBody>
      </p:sp>
      <p:sp>
        <p:nvSpPr>
          <p:cNvPr id="103" name="Google Shape;103;gb27ff641a1_0_1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909394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I </a:t>
            </a:r>
            <a:r>
              <a:rPr lang="fi-FI" b="1" dirty="0"/>
              <a:t>had </a:t>
            </a:r>
            <a:r>
              <a:rPr lang="fi-FI" b="1" dirty="0" err="1"/>
              <a:t>studied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and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aced</a:t>
            </a:r>
            <a:r>
              <a:rPr lang="fi-FI" b="1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home as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finished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expecting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luskvamperfekti ilmaisee, että jotakin oli tapahtunut tai että joku oli tehnyt jotain.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Se viittaa ennen imperfektiä tapahtuneeseen tekemiseen.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Se on puhekielessä aika harvinainen: usein imperfekti riittää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gb27ff641a1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1398C8E-4FD0-4D1F-AFFB-DB1611C310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  <p:extLst>
      <p:ext uri="{BB962C8B-B14F-4D97-AF65-F5344CB8AC3E}">
        <p14:creationId xmlns:p14="http://schemas.microsoft.com/office/powerpoint/2010/main" val="61361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27ff641a1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11" name="Google Shape;111;gb27ff641a1_0_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 </a:t>
            </a:r>
            <a:r>
              <a:rPr lang="fi-FI" b="1" dirty="0" err="1"/>
              <a:t>known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 for </a:t>
            </a:r>
            <a:r>
              <a:rPr lang="fi-FI" dirty="0" err="1"/>
              <a:t>ages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done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b="1" dirty="0"/>
              <a:t>had been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to </a:t>
            </a:r>
            <a:r>
              <a:rPr lang="fi-FI" dirty="0" err="1"/>
              <a:t>remember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details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Pluskvamperfekti: 	</a:t>
            </a:r>
            <a:r>
              <a:rPr lang="fi-FI" b="1" dirty="0">
                <a:solidFill>
                  <a:schemeClr val="bg2"/>
                </a:solidFill>
              </a:rPr>
              <a:t>had + 3. muoto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12" name="Google Shape;112;gb27ff641a1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4C9B875-F0A1-40DC-9964-1ECE866C09F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7ff641a1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 </a:t>
            </a:r>
            <a:r>
              <a:rPr lang="fi-FI" sz="8800" dirty="0"/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Kielto</a:t>
            </a:r>
            <a:r>
              <a:rPr lang="fi-FI" dirty="0"/>
              <a:t>muoto </a:t>
            </a:r>
            <a:endParaRPr dirty="0"/>
          </a:p>
        </p:txBody>
      </p:sp>
      <p:sp>
        <p:nvSpPr>
          <p:cNvPr id="119" name="Google Shape;119;gb27ff641a1_0_1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672698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Doug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dirty="0"/>
              <a:t> us </a:t>
            </a:r>
            <a:r>
              <a:rPr lang="fi-FI" dirty="0" err="1"/>
              <a:t>there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Luckily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said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to </a:t>
            </a:r>
            <a:r>
              <a:rPr lang="fi-FI" dirty="0" err="1"/>
              <a:t>him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scared</a:t>
            </a:r>
            <a:r>
              <a:rPr lang="fi-FI" dirty="0"/>
              <a:t> in my life.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Nothing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gone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according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to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plan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Kieltolause: 	</a:t>
            </a:r>
            <a:r>
              <a:rPr lang="fi-FI" b="1" dirty="0">
                <a:solidFill>
                  <a:schemeClr val="bg2"/>
                </a:solidFill>
              </a:rPr>
              <a:t>had + not + 3. muoto 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 jokin muu kielteinen sana,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-sanaa ei lisätä.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0" name="Google Shape;120;gb27ff641a1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F8EA006-B471-4CF0-BF7D-E86B7D1159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27ff641a1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 </a:t>
            </a:r>
            <a:r>
              <a:rPr lang="fi-FI" sz="8800" dirty="0"/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K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ysymys</a:t>
            </a:r>
            <a:r>
              <a:rPr lang="fi-FI" dirty="0"/>
              <a:t>lause</a:t>
            </a:r>
            <a:endParaRPr dirty="0"/>
          </a:p>
        </p:txBody>
      </p:sp>
      <p:sp>
        <p:nvSpPr>
          <p:cNvPr id="127" name="Google Shape;127;gb27ff641a1_0_2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/>
              <a:t>had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gone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cleaned</a:t>
            </a:r>
            <a:r>
              <a:rPr lang="fi-FI" b="1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room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Had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said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Kysymyslause: 		(?-sana) + 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subjekti + 3.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Sanajärjestys ei käänny, jos kysymyssana on lauseen subjekti.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gb27ff641a1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CDE7E24-CDB4-4B74-834A-9B88D86869C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27ff641a1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Kestopluskvamperfekti</a:t>
            </a:r>
            <a:endParaRPr/>
          </a:p>
        </p:txBody>
      </p:sp>
      <p:sp>
        <p:nvSpPr>
          <p:cNvPr id="135" name="Google Shape;135;gb27ff641a1_0_29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 been </a:t>
            </a:r>
            <a:r>
              <a:rPr lang="fi-FI" b="1" dirty="0" err="1"/>
              <a:t>trying</a:t>
            </a:r>
            <a:r>
              <a:rPr lang="fi-FI" dirty="0"/>
              <a:t> to </a:t>
            </a:r>
            <a:r>
              <a:rPr lang="fi-FI" dirty="0" err="1"/>
              <a:t>contact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for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days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badly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days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match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b="1" dirty="0" err="1"/>
              <a:t>hoping</a:t>
            </a:r>
            <a:r>
              <a:rPr lang="fi-FI" dirty="0"/>
              <a:t> to </a:t>
            </a:r>
            <a:r>
              <a:rPr lang="fi-FI" dirty="0" err="1"/>
              <a:t>achieve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it?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Kestopluskvamperfektillä korostat, että tapahtuma oli jatkunut.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Muodostus: 	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85725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Kielto: 			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 		?-sana + 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subjekti 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6" name="Google Shape;136;gb27ff641a1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090F04E-1378-424B-B814-D4A9B9E987F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27ff641a1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3" name="Google Shape;143;gb27ff641a1_0_3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979598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Olin ostanut uuden puhelime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n.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had </a:t>
            </a:r>
            <a:r>
              <a:rPr lang="fi-FI" dirty="0" err="1">
                <a:solidFill>
                  <a:schemeClr val="bg2"/>
                </a:solidFill>
              </a:rPr>
              <a:t>bought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phone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Se ei ollut maksanut paljoa.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cost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Miksi olit halunnut uuden puhelimen?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wanted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phone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Olin hukannut vanhan kännykkäni.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had </a:t>
            </a:r>
            <a:r>
              <a:rPr lang="fi-FI" dirty="0" err="1">
                <a:solidFill>
                  <a:schemeClr val="bg2"/>
                </a:solidFill>
              </a:rPr>
              <a:t>lost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old</a:t>
            </a:r>
            <a:r>
              <a:rPr lang="fi-FI" dirty="0">
                <a:solidFill>
                  <a:schemeClr val="bg2"/>
                </a:solidFill>
              </a:rPr>
              <a:t> mobile. 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gb27ff641a1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5C3C00E-861C-4E2A-995A-197C545DE9A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27ff641a1_0_4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1" name="Google Shape;151;gb27ff641a1_0_4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754213" cy="100627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Mitä he olivat tehneet ennen kuin saavuit?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done</a:t>
            </a:r>
            <a:r>
              <a:rPr lang="fi-FI" dirty="0">
                <a:solidFill>
                  <a:schemeClr val="bg2"/>
                </a:solidFill>
              </a:rPr>
              <a:t> /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been </a:t>
            </a:r>
            <a:r>
              <a:rPr lang="fi-FI" dirty="0" err="1">
                <a:solidFill>
                  <a:schemeClr val="bg2"/>
                </a:solidFill>
              </a:rPr>
              <a:t>doing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before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arrived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Kuinka usein he olivat käyneet Lontoossa?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How </a:t>
            </a:r>
            <a:r>
              <a:rPr lang="fi-FI" dirty="0" err="1">
                <a:solidFill>
                  <a:schemeClr val="bg2"/>
                </a:solidFill>
              </a:rPr>
              <a:t>often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been/</a:t>
            </a:r>
            <a:r>
              <a:rPr lang="fi-FI" dirty="0" err="1">
                <a:solidFill>
                  <a:schemeClr val="bg2"/>
                </a:solidFill>
              </a:rPr>
              <a:t>gone</a:t>
            </a:r>
            <a:r>
              <a:rPr lang="fi-FI" dirty="0">
                <a:solidFill>
                  <a:schemeClr val="bg2"/>
                </a:solidFill>
              </a:rPr>
              <a:t> to London?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Mitä sinulle oli tapahtunut siellä?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happened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Olin autellut äitiä, joten hän antoi minulle rahaa.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I had been </a:t>
            </a:r>
            <a:r>
              <a:rPr lang="fi-FI" dirty="0" err="1">
                <a:solidFill>
                  <a:schemeClr val="bg2"/>
                </a:solidFill>
              </a:rPr>
              <a:t>helping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gave</a:t>
            </a:r>
            <a:r>
              <a:rPr lang="fi-FI" dirty="0">
                <a:solidFill>
                  <a:schemeClr val="bg2"/>
                </a:solidFill>
              </a:rPr>
              <a:t> me (some) money.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2" name="Google Shape;152;gb27ff641a1_0_4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C8DDC86-400B-442F-BEF4-924DDA0437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0722BE-4C6E-4E92-9434-EC001FD309EF}"/>
</file>

<file path=customXml/itemProps2.xml><?xml version="1.0" encoding="utf-8"?>
<ds:datastoreItem xmlns:ds="http://schemas.openxmlformats.org/officeDocument/2006/customXml" ds:itemID="{196A91A8-B7B3-4597-8B56-CDE3E9BCB013}"/>
</file>

<file path=customXml/itemProps3.xml><?xml version="1.0" encoding="utf-8"?>
<ds:datastoreItem xmlns:ds="http://schemas.openxmlformats.org/officeDocument/2006/customXml" ds:itemID="{E23A8E97-9BF1-4EA2-9DC3-9722FF9D4649}"/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557</Words>
  <Application>Microsoft Office PowerPoint</Application>
  <PresentationFormat>Mukautettu</PresentationFormat>
  <Paragraphs>92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Pluskvamperfekti</vt:lpstr>
      <vt:lpstr>Pluskvamperfekti</vt:lpstr>
      <vt:lpstr>Pluskvamperfekti</vt:lpstr>
      <vt:lpstr>Pluskvamperfekti – Muodostus</vt:lpstr>
      <vt:lpstr>Pluskvamperfekti – Kieltomuoto </vt:lpstr>
      <vt:lpstr>Pluskvamperfekti – Kysymyslause</vt:lpstr>
      <vt:lpstr>Kestopluskvamperfekti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Pluskvamperfekti</dc:title>
  <dc:creator>Väänänen Anna</dc:creator>
  <cp:lastModifiedBy>Paavilainen Laura</cp:lastModifiedBy>
  <cp:revision>6</cp:revision>
  <dcterms:created xsi:type="dcterms:W3CDTF">2020-05-05T09:10:38Z</dcterms:created>
  <dcterms:modified xsi:type="dcterms:W3CDTF">2022-08-16T08:27:42Z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