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GRn8KDH0MQtUVSiG937tIWxh5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91B0D-9CD1-4DDB-B3D3-DBD78A59C3ED}" v="3" dt="2021-01-27T10:26:45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4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CBC91B0D-9CD1-4DDB-B3D3-DBD78A59C3ED}"/>
    <pc:docChg chg="custSel modSld">
      <pc:chgData name="Mölsä Salla" userId="11757758-abe0-48a4-a19b-63a9678b7c89" providerId="ADAL" clId="{CBC91B0D-9CD1-4DDB-B3D3-DBD78A59C3ED}" dt="2021-01-27T10:26:45.884" v="23" actId="13926"/>
      <pc:docMkLst>
        <pc:docMk/>
      </pc:docMkLst>
      <pc:sldChg chg="modSp">
        <pc:chgData name="Mölsä Salla" userId="11757758-abe0-48a4-a19b-63a9678b7c89" providerId="ADAL" clId="{CBC91B0D-9CD1-4DDB-B3D3-DBD78A59C3ED}" dt="2021-01-27T10:26:45.884" v="23" actId="13926"/>
        <pc:sldMkLst>
          <pc:docMk/>
          <pc:sldMk cId="0" sldId="259"/>
        </pc:sldMkLst>
        <pc:spChg chg="mod">
          <ac:chgData name="Mölsä Salla" userId="11757758-abe0-48a4-a19b-63a9678b7c89" providerId="ADAL" clId="{CBC91B0D-9CD1-4DDB-B3D3-DBD78A59C3ED}" dt="2021-01-27T10:26:45.884" v="23" actId="13926"/>
          <ac:spMkLst>
            <pc:docMk/>
            <pc:sldMk cId="0" sldId="259"/>
            <ac:spMk id="107" creationId="{00000000-0000-0000-0000-000000000000}"/>
          </ac:spMkLst>
        </pc:spChg>
      </pc:sldChg>
      <pc:sldChg chg="modSp">
        <pc:chgData name="Mölsä Salla" userId="11757758-abe0-48a4-a19b-63a9678b7c89" providerId="ADAL" clId="{CBC91B0D-9CD1-4DDB-B3D3-DBD78A59C3ED}" dt="2021-01-27T10:18:03.930" v="22" actId="20577"/>
        <pc:sldMkLst>
          <pc:docMk/>
          <pc:sldMk cId="0" sldId="261"/>
        </pc:sldMkLst>
        <pc:spChg chg="mod">
          <ac:chgData name="Mölsä Salla" userId="11757758-abe0-48a4-a19b-63a9678b7c89" providerId="ADAL" clId="{CBC91B0D-9CD1-4DDB-B3D3-DBD78A59C3ED}" dt="2021-01-27T10:18:03.930" v="22" actId="20577"/>
          <ac:spMkLst>
            <pc:docMk/>
            <pc:sldMk cId="0" sldId="261"/>
            <ac:spMk id="2" creationId="{447DFC4F-160D-4644-AE34-87D42D3883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26836476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b26836476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1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5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5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5BA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Perfekti </a:t>
            </a:r>
            <a:r>
              <a:rPr lang="fi-FI" sz="9600" dirty="0"/>
              <a:t>–</a:t>
            </a:r>
            <a:r>
              <a:rPr lang="fi-FI" dirty="0"/>
              <a:t> Kooste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Yleisperfekti ja kestoperfekti </a:t>
            </a:r>
            <a:r>
              <a:rPr lang="fi-FI" sz="8800" dirty="0"/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25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sz="240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I </a:t>
            </a:r>
            <a:r>
              <a:rPr lang="fi-FI" sz="240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have </a:t>
            </a:r>
            <a:r>
              <a:rPr lang="fi-FI" sz="24000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become</a:t>
            </a:r>
            <a:r>
              <a:rPr lang="fi-FI" sz="240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 </a:t>
            </a:r>
            <a:r>
              <a:rPr lang="fi-FI" sz="240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absent-minded</a:t>
            </a:r>
            <a:r>
              <a:rPr lang="fi-FI" sz="240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.</a:t>
            </a:r>
            <a:endParaRPr sz="24000"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</a:ext>
              </a:extLst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sz="240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Sue</a:t>
            </a:r>
            <a:r>
              <a:rPr lang="fi-FI" sz="240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  <a:r>
              <a:rPr lang="fi-FI" sz="24000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has</a:t>
            </a:r>
            <a:r>
              <a:rPr lang="fi-FI" sz="240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</a:t>
            </a:r>
            <a:r>
              <a:rPr lang="fi-FI" sz="24000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helped</a:t>
            </a:r>
            <a:r>
              <a:rPr lang="fi-FI" sz="240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</a:t>
            </a:r>
            <a:r>
              <a:rPr lang="fi-FI" sz="240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me </a:t>
            </a:r>
            <a:r>
              <a:rPr lang="fi-FI" sz="240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with</a:t>
            </a:r>
            <a:r>
              <a:rPr lang="fi-FI" sz="240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 </a:t>
            </a:r>
            <a:r>
              <a:rPr lang="fi-FI" sz="240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everything</a:t>
            </a:r>
            <a:r>
              <a:rPr lang="fi-FI" sz="240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</a:t>
            </a:r>
            <a:endParaRPr sz="24000" dirty="0"/>
          </a:p>
          <a:p>
            <a:pPr marL="857250" lvl="0" indent="-857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240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Yleisperfekti: 		</a:t>
            </a:r>
            <a:r>
              <a:rPr lang="fi-FI" sz="24000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have / </a:t>
            </a:r>
            <a:r>
              <a:rPr lang="fi-FI" sz="24000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has</a:t>
            </a:r>
            <a:r>
              <a:rPr lang="fi-FI" sz="240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+ 3. muoto</a:t>
            </a:r>
            <a:endParaRPr sz="240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240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Sä</a:t>
            </a:r>
            <a:r>
              <a:rPr lang="fi-FI" sz="24000" dirty="0">
                <a:solidFill>
                  <a:schemeClr val="bg2"/>
                </a:solidFill>
              </a:rPr>
              <a:t>ännöllisillä verbeillä 3. muodon pääte on -</a:t>
            </a:r>
            <a:r>
              <a:rPr lang="fi-FI" sz="24000" b="1" dirty="0">
                <a:solidFill>
                  <a:schemeClr val="bg2"/>
                </a:solidFill>
              </a:rPr>
              <a:t>ed</a:t>
            </a:r>
            <a:r>
              <a:rPr lang="fi-FI" sz="24000" dirty="0">
                <a:solidFill>
                  <a:schemeClr val="bg2"/>
                </a:solidFill>
              </a:rPr>
              <a:t>. </a:t>
            </a:r>
            <a:endParaRPr sz="240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24000" dirty="0">
                <a:solidFill>
                  <a:schemeClr val="bg2"/>
                </a:solidFill>
              </a:rPr>
              <a:t>Epäsäännöllisen verbien 3. muoto pitää opetella ulkoa.</a:t>
            </a:r>
            <a:endParaRPr sz="240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0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0" dirty="0"/>
              <a:t>I </a:t>
            </a:r>
            <a:r>
              <a:rPr lang="fi-FI" sz="24000" b="1" dirty="0"/>
              <a:t>have been </a:t>
            </a:r>
            <a:r>
              <a:rPr lang="fi-FI" sz="24000" b="1" dirty="0" err="1"/>
              <a:t>trying</a:t>
            </a:r>
            <a:r>
              <a:rPr lang="fi-FI" sz="24000" b="1" dirty="0"/>
              <a:t> </a:t>
            </a:r>
            <a:r>
              <a:rPr lang="fi-FI" sz="24000" dirty="0"/>
              <a:t>to </a:t>
            </a:r>
            <a:r>
              <a:rPr lang="fi-FI" sz="24000" dirty="0" err="1"/>
              <a:t>learn</a:t>
            </a:r>
            <a:r>
              <a:rPr lang="fi-FI" sz="24000" dirty="0"/>
              <a:t> </a:t>
            </a:r>
            <a:r>
              <a:rPr lang="fi-FI" sz="24000" dirty="0" err="1"/>
              <a:t>Japanese</a:t>
            </a:r>
            <a:r>
              <a:rPr lang="fi-FI" sz="24000" dirty="0"/>
              <a:t> </a:t>
            </a:r>
            <a:r>
              <a:rPr lang="fi-FI" sz="24000" dirty="0" err="1"/>
              <a:t>recently</a:t>
            </a:r>
            <a:r>
              <a:rPr lang="fi-FI" sz="24000" dirty="0"/>
              <a:t>.</a:t>
            </a:r>
            <a:endParaRPr sz="24000" dirty="0"/>
          </a:p>
          <a:p>
            <a:pPr marL="857250" lvl="0" indent="-857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24000" dirty="0">
                <a:solidFill>
                  <a:schemeClr val="bg2"/>
                </a:solidFill>
              </a:rPr>
              <a:t>Kestoperfekti: 		</a:t>
            </a:r>
            <a:r>
              <a:rPr lang="fi-FI" sz="24000" b="1" dirty="0">
                <a:solidFill>
                  <a:schemeClr val="bg2"/>
                </a:solidFill>
              </a:rPr>
              <a:t>have / </a:t>
            </a:r>
            <a:r>
              <a:rPr lang="fi-FI" sz="24000" b="1" dirty="0" err="1">
                <a:solidFill>
                  <a:schemeClr val="bg2"/>
                </a:solidFill>
              </a:rPr>
              <a:t>has</a:t>
            </a:r>
            <a:r>
              <a:rPr lang="fi-FI" sz="24000" dirty="0">
                <a:solidFill>
                  <a:schemeClr val="bg2"/>
                </a:solidFill>
              </a:rPr>
              <a:t> +</a:t>
            </a:r>
            <a:r>
              <a:rPr lang="fi-FI" sz="24000" b="1" dirty="0">
                <a:solidFill>
                  <a:schemeClr val="bg2"/>
                </a:solidFill>
              </a:rPr>
              <a:t> been </a:t>
            </a:r>
            <a:r>
              <a:rPr lang="fi-FI" sz="24000" dirty="0">
                <a:solidFill>
                  <a:schemeClr val="bg2"/>
                </a:solidFill>
              </a:rPr>
              <a:t>+  </a:t>
            </a:r>
            <a:r>
              <a:rPr lang="fi-FI" sz="24000" b="1" dirty="0" err="1">
                <a:solidFill>
                  <a:schemeClr val="bg2"/>
                </a:solidFill>
              </a:rPr>
              <a:t>ing</a:t>
            </a:r>
            <a:r>
              <a:rPr lang="fi-FI" sz="24000" dirty="0">
                <a:solidFill>
                  <a:schemeClr val="bg2"/>
                </a:solidFill>
              </a:rPr>
              <a:t>-muoto</a:t>
            </a:r>
            <a:endParaRPr sz="240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4800"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br>
              <a:rPr lang="fi-FI" sz="6000" dirty="0"/>
            </a:br>
            <a:endParaRPr sz="6000"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br>
              <a:rPr lang="fi-FI" sz="1500" dirty="0"/>
            </a:br>
            <a:endParaRPr sz="1500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C4419670-63C0-49F5-9984-3DCCFA247B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Yleisperfekti – Kielto ja kysymys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707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found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keys</a:t>
            </a:r>
            <a:r>
              <a:rPr lang="fi-FI" dirty="0"/>
              <a:t> </a:t>
            </a:r>
            <a:r>
              <a:rPr lang="fi-FI" dirty="0" err="1"/>
              <a:t>yet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Calibri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/>
              <a:t>have </a:t>
            </a:r>
            <a:r>
              <a:rPr lang="fi-FI" b="1" dirty="0" err="1"/>
              <a:t>never</a:t>
            </a:r>
            <a:r>
              <a:rPr lang="fi-FI" b="1" dirty="0"/>
              <a:t> </a:t>
            </a:r>
            <a:r>
              <a:rPr lang="fi-FI" b="1" dirty="0" err="1"/>
              <a:t>wanted</a:t>
            </a:r>
            <a:r>
              <a:rPr lang="fi-FI" b="1" dirty="0"/>
              <a:t> </a:t>
            </a:r>
            <a:r>
              <a:rPr lang="fi-FI" dirty="0"/>
              <a:t>me to </a:t>
            </a:r>
            <a:r>
              <a:rPr lang="fi-FI" dirty="0" err="1"/>
              <a:t>interfere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Yleisperfektin kieltomuoto: 	</a:t>
            </a:r>
            <a:r>
              <a:rPr lang="fi-FI" b="1" dirty="0">
                <a:solidFill>
                  <a:schemeClr val="bg2"/>
                </a:solidFill>
              </a:rPr>
              <a:t>have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>
                <a:solidFill>
                  <a:schemeClr val="bg2"/>
                </a:solidFill>
              </a:rPr>
              <a:t>not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3. 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jokin muu kielteinen sana (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 jne.), verbistä ei tule kieltomuotoa.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Have </a:t>
            </a: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ever</a:t>
            </a:r>
            <a:r>
              <a:rPr lang="fi-FI" b="1" dirty="0"/>
              <a:t> </a:t>
            </a:r>
            <a:r>
              <a:rPr lang="fi-FI" b="1" dirty="0" err="1"/>
              <a:t>seen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Yleisperfektin kysymys: 			</a:t>
            </a:r>
            <a:r>
              <a:rPr lang="fi-FI" b="1" dirty="0">
                <a:solidFill>
                  <a:schemeClr val="bg2"/>
                </a:solidFill>
              </a:rPr>
              <a:t>have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subjekti + 3. muoto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B353510-CDCE-4917-88FE-D3F480C487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26836476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Kestoperfekti – Muodostus</a:t>
            </a:r>
            <a:endParaRPr dirty="0"/>
          </a:p>
        </p:txBody>
      </p:sp>
      <p:sp>
        <p:nvSpPr>
          <p:cNvPr id="107" name="Google Shape;107;gb26836476c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</a:t>
            </a:r>
            <a:r>
              <a:rPr lang="fi-FI" b="1" dirty="0"/>
              <a:t> been </a:t>
            </a:r>
            <a:r>
              <a:rPr lang="fi-FI" b="1" dirty="0" err="1"/>
              <a:t>working</a:t>
            </a:r>
            <a:r>
              <a:rPr lang="fi-FI" b="1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few</a:t>
            </a:r>
            <a:r>
              <a:rPr lang="fi-FI" dirty="0"/>
              <a:t> </a:t>
            </a:r>
            <a:r>
              <a:rPr lang="fi-FI" dirty="0" err="1"/>
              <a:t>weeks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/>
              <a:t>have been </a:t>
            </a:r>
            <a:r>
              <a:rPr lang="fi-FI" b="1" dirty="0" err="1"/>
              <a:t>making</a:t>
            </a:r>
            <a:r>
              <a:rPr lang="fi-FI" b="1" dirty="0"/>
              <a:t> </a:t>
            </a:r>
            <a:r>
              <a:rPr lang="fi-FI" dirty="0"/>
              <a:t>a </a:t>
            </a:r>
            <a:r>
              <a:rPr lang="fi-FI" dirty="0" err="1"/>
              <a:t>lot</a:t>
            </a:r>
            <a:r>
              <a:rPr lang="fi-FI" dirty="0"/>
              <a:t> of </a:t>
            </a:r>
            <a:r>
              <a:rPr lang="fi-FI" dirty="0" err="1"/>
              <a:t>effort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Kestoperfekti: 	</a:t>
            </a:r>
            <a:r>
              <a:rPr lang="fi-FI" b="1" dirty="0">
                <a:solidFill>
                  <a:schemeClr val="bg2"/>
                </a:solidFill>
              </a:rPr>
              <a:t>have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haven’t</a:t>
            </a:r>
            <a:r>
              <a:rPr lang="fi-FI" b="1" dirty="0"/>
              <a:t> been </a:t>
            </a:r>
            <a:r>
              <a:rPr lang="fi-FI" b="1" dirty="0" err="1"/>
              <a:t>doing</a:t>
            </a:r>
            <a:r>
              <a:rPr lang="fi-FI" dirty="0"/>
              <a:t>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badly</a:t>
            </a:r>
            <a:r>
              <a:rPr lang="fi-FI" dirty="0"/>
              <a:t> </a:t>
            </a:r>
            <a:r>
              <a:rPr lang="fi-FI" dirty="0" err="1"/>
              <a:t>lately</a:t>
            </a:r>
            <a:r>
              <a:rPr lang="fi-FI" dirty="0"/>
              <a:t>. </a:t>
            </a:r>
            <a:endParaRPr dirty="0"/>
          </a:p>
          <a:p>
            <a:pPr marL="85725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Kieltomuoto: 	</a:t>
            </a:r>
            <a:r>
              <a:rPr lang="en-US" b="1" dirty="0">
                <a:solidFill>
                  <a:schemeClr val="bg2"/>
                </a:solidFill>
              </a:rPr>
              <a:t>have / has + not + </a:t>
            </a:r>
            <a:r>
              <a:rPr lang="fi-FI" b="1" dirty="0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</a:p>
          <a:p>
            <a:pPr marL="0" lvl="0" indent="0">
              <a:spcBef>
                <a:spcPts val="0"/>
              </a:spcBef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b="1" dirty="0"/>
              <a:t>Have </a:t>
            </a:r>
            <a:r>
              <a:rPr lang="fi-FI" b="1" dirty="0" err="1"/>
              <a:t>you</a:t>
            </a:r>
            <a:r>
              <a:rPr lang="fi-FI" b="1" dirty="0"/>
              <a:t> been </a:t>
            </a:r>
            <a:r>
              <a:rPr lang="fi-FI" b="1" dirty="0" err="1"/>
              <a:t>looking</a:t>
            </a:r>
            <a:r>
              <a:rPr lang="fi-FI" b="1" dirty="0"/>
              <a:t> </a:t>
            </a:r>
            <a:r>
              <a:rPr lang="fi-FI" dirty="0" err="1"/>
              <a:t>forward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holidays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Kysymys:</a:t>
            </a:r>
            <a:r>
              <a:rPr lang="fi-FI" b="1" dirty="0">
                <a:solidFill>
                  <a:schemeClr val="bg2"/>
                </a:solidFill>
              </a:rPr>
              <a:t> 		have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+ subjekti + </a:t>
            </a:r>
            <a:r>
              <a:rPr lang="fi-FI" b="1" dirty="0">
                <a:solidFill>
                  <a:schemeClr val="bg2"/>
                </a:solidFill>
              </a:rPr>
              <a:t>been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54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br>
              <a:rPr lang="fi-FI" sz="1500" dirty="0"/>
            </a:br>
            <a:endParaRPr sz="1500" dirty="0"/>
          </a:p>
        </p:txBody>
      </p:sp>
      <p:sp>
        <p:nvSpPr>
          <p:cNvPr id="108" name="Google Shape;108;gb26836476c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F1C601A-2BC1-447E-964C-322E0DD6887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Yleisperfekti ja kestoperfekti </a:t>
            </a:r>
            <a:r>
              <a:rPr lang="fi-FI" sz="8800" dirty="0"/>
              <a:t>–</a:t>
            </a:r>
            <a:r>
              <a:rPr lang="fi-FI" dirty="0"/>
              <a:t> Käyttö</a:t>
            </a:r>
            <a:endParaRPr dirty="0"/>
          </a:p>
        </p:txBody>
      </p:sp>
      <p:sp>
        <p:nvSpPr>
          <p:cNvPr id="114" name="Google Shape;114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have </a:t>
            </a:r>
            <a:r>
              <a:rPr lang="fi-FI" b="1" dirty="0" err="1"/>
              <a:t>lost</a:t>
            </a:r>
            <a:r>
              <a:rPr lang="fi-FI" b="1" dirty="0"/>
              <a:t> </a:t>
            </a:r>
            <a:r>
              <a:rPr lang="fi-FI" dirty="0"/>
              <a:t>my </a:t>
            </a:r>
            <a:r>
              <a:rPr lang="fi-FI" dirty="0" err="1"/>
              <a:t>keys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Yleisperfekti</a:t>
            </a:r>
            <a:r>
              <a:rPr lang="fi-FI" dirty="0">
                <a:solidFill>
                  <a:schemeClr val="bg2"/>
                </a:solidFill>
              </a:rPr>
              <a:t> kuvaa tapahtumaa, joka on hiljattain päättynyt tai jolla on selvä yhteys nykyhetkeen.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</a:t>
            </a:r>
            <a:r>
              <a:rPr lang="fi-FI" b="1" dirty="0"/>
              <a:t> been </a:t>
            </a:r>
            <a:r>
              <a:rPr lang="fi-FI" b="1" dirty="0" err="1"/>
              <a:t>looking</a:t>
            </a:r>
            <a:r>
              <a:rPr lang="fi-FI" b="1" dirty="0"/>
              <a:t> </a:t>
            </a:r>
            <a:r>
              <a:rPr lang="fi-FI" dirty="0"/>
              <a:t>for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keys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found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yet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Kestoperfekti</a:t>
            </a:r>
            <a:r>
              <a:rPr lang="fi-FI" dirty="0">
                <a:solidFill>
                  <a:schemeClr val="bg2"/>
                </a:solidFill>
              </a:rPr>
              <a:t> kuvaa pidempikestoista tapahtumaa. Sen tekeminen on vielä käynnissä tai on jäänyt kesken.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5" name="Google Shape;115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A0E9C6D-12FE-472B-BA8D-8EFDAF8A6E7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5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882808" y="170121"/>
            <a:ext cx="18543182" cy="15098232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6"/>
          <p:cNvSpPr txBox="1">
            <a:spLocks noGrp="1"/>
          </p:cNvSpPr>
          <p:nvPr>
            <p:ph type="title"/>
          </p:nvPr>
        </p:nvSpPr>
        <p:spPr>
          <a:xfrm>
            <a:off x="0" y="1327145"/>
            <a:ext cx="9851544" cy="3989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sz="6000" dirty="0" err="1"/>
              <a:t>What</a:t>
            </a:r>
            <a:r>
              <a:rPr lang="fi-FI" sz="6000" dirty="0"/>
              <a:t> </a:t>
            </a:r>
            <a:r>
              <a:rPr lang="fi-FI" sz="6000" b="1" dirty="0" err="1"/>
              <a:t>has</a:t>
            </a:r>
            <a:r>
              <a:rPr lang="fi-FI" sz="6000" dirty="0"/>
              <a:t> </a:t>
            </a:r>
            <a:r>
              <a:rPr lang="fi-FI" sz="6000" dirty="0" err="1"/>
              <a:t>the</a:t>
            </a:r>
            <a:r>
              <a:rPr lang="fi-FI" sz="6000" dirty="0"/>
              <a:t> </a:t>
            </a:r>
            <a:r>
              <a:rPr lang="fi-FI" sz="6000" dirty="0" err="1"/>
              <a:t>octopus</a:t>
            </a:r>
            <a:r>
              <a:rPr lang="fi-FI" sz="6000" dirty="0"/>
              <a:t> </a:t>
            </a:r>
            <a:r>
              <a:rPr lang="fi-FI" sz="6000" b="1" dirty="0"/>
              <a:t>been </a:t>
            </a:r>
            <a:r>
              <a:rPr lang="fi-FI" sz="6000" b="1" dirty="0" err="1"/>
              <a:t>doing</a:t>
            </a:r>
            <a:r>
              <a:rPr lang="fi-FI" sz="6000" dirty="0"/>
              <a:t>? </a:t>
            </a:r>
            <a:r>
              <a:rPr lang="fi-FI" sz="6000" dirty="0" err="1"/>
              <a:t>What</a:t>
            </a:r>
            <a:r>
              <a:rPr lang="fi-FI" sz="6000" dirty="0"/>
              <a:t> </a:t>
            </a:r>
            <a:r>
              <a:rPr lang="fi-FI" sz="6000" b="1" dirty="0" err="1"/>
              <a:t>has</a:t>
            </a:r>
            <a:r>
              <a:rPr lang="fi-FI" sz="6000" dirty="0"/>
              <a:t> </a:t>
            </a:r>
            <a:r>
              <a:rPr lang="fi-FI" sz="6000" b="1" dirty="0" err="1"/>
              <a:t>happened</a:t>
            </a:r>
            <a:r>
              <a:rPr lang="fi-FI" sz="6000" dirty="0"/>
              <a:t>? </a:t>
            </a:r>
            <a:br>
              <a:rPr lang="fi-FI" sz="6000" dirty="0"/>
            </a:br>
            <a:r>
              <a:rPr lang="fi-FI" sz="6000" dirty="0" err="1"/>
              <a:t>Come</a:t>
            </a:r>
            <a:r>
              <a:rPr lang="fi-FI" sz="6000" dirty="0"/>
              <a:t> </a:t>
            </a:r>
            <a:r>
              <a:rPr lang="fi-FI" sz="6000" dirty="0" err="1"/>
              <a:t>up</a:t>
            </a:r>
            <a:r>
              <a:rPr lang="fi-FI" sz="6000" dirty="0"/>
              <a:t> </a:t>
            </a:r>
            <a:r>
              <a:rPr lang="fi-FI" sz="6000" dirty="0" err="1"/>
              <a:t>with</a:t>
            </a:r>
            <a:r>
              <a:rPr lang="fi-FI" sz="6000" dirty="0"/>
              <a:t> at </a:t>
            </a:r>
            <a:r>
              <a:rPr lang="fi-FI" sz="6000" dirty="0" err="1"/>
              <a:t>least</a:t>
            </a:r>
            <a:r>
              <a:rPr lang="fi-FI" sz="6000" dirty="0"/>
              <a:t> </a:t>
            </a:r>
            <a:r>
              <a:rPr lang="fi-FI" sz="6000" dirty="0" err="1"/>
              <a:t>ten</a:t>
            </a:r>
            <a:r>
              <a:rPr lang="fi-FI" sz="6000" dirty="0"/>
              <a:t> </a:t>
            </a:r>
            <a:r>
              <a:rPr lang="fi-FI" sz="6000" dirty="0" err="1"/>
              <a:t>sentences</a:t>
            </a:r>
            <a:r>
              <a:rPr lang="fi-FI" sz="7200" dirty="0"/>
              <a:t>.</a:t>
            </a:r>
            <a:endParaRPr sz="7200"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47DFC4F-160D-4644-AE34-87D42D3883D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fi-FI" dirty="0"/>
              <a:t>Kuva: © Pauli Salmi	</a:t>
            </a:r>
            <a:fld id="{00000000-1234-1234-1234-123412341234}" type="slidenum">
              <a:rPr lang="fi-FI" smtClean="0"/>
              <a:t>6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6B2FD3-71D7-4678-9118-DFF609F9721F}"/>
</file>

<file path=customXml/itemProps2.xml><?xml version="1.0" encoding="utf-8"?>
<ds:datastoreItem xmlns:ds="http://schemas.openxmlformats.org/officeDocument/2006/customXml" ds:itemID="{95E56723-B554-4EFA-83D2-7BC0887CEDA1}"/>
</file>

<file path=customXml/itemProps3.xml><?xml version="1.0" encoding="utf-8"?>
<ds:datastoreItem xmlns:ds="http://schemas.openxmlformats.org/officeDocument/2006/customXml" ds:itemID="{823FE759-339D-404E-B634-F9F45D6D3DEA}"/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341</Words>
  <Application>Microsoft Office PowerPoint</Application>
  <PresentationFormat>Mukautettu</PresentationFormat>
  <Paragraphs>57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Perfekti – Kooste</vt:lpstr>
      <vt:lpstr>Yleisperfekti ja kestoperfekti – Muodostus</vt:lpstr>
      <vt:lpstr>Yleisperfekti – Kielto ja kysymys</vt:lpstr>
      <vt:lpstr>Kestoperfekti – Muodostus</vt:lpstr>
      <vt:lpstr>Yleisperfekti ja kestoperfekti – Käyttö</vt:lpstr>
      <vt:lpstr>What has the octopus been doing? What has happened?  Come up with at least ten sentences.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Perfekti - Kooste</dc:title>
  <dc:creator>Väänänen Anna</dc:creator>
  <cp:lastModifiedBy>Paavilainen Laura</cp:lastModifiedBy>
  <cp:revision>7</cp:revision>
  <dcterms:created xsi:type="dcterms:W3CDTF">2020-05-05T09:10:38Z</dcterms:created>
  <dcterms:modified xsi:type="dcterms:W3CDTF">2022-08-16T08:27:05Z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