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ilWoIGVU76QhbpJ3nnno212cn+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AD1EB6-77F3-4665-9EBC-02C9BEDFDBCA}" v="243" dt="2021-02-15T08:07:25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Relationship Id="rId30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C9AD1EB6-77F3-4665-9EBC-02C9BEDFDBCA}"/>
    <pc:docChg chg="undo custSel modSld">
      <pc:chgData name="Mölsä Salla" userId="11757758-abe0-48a4-a19b-63a9678b7c89" providerId="ADAL" clId="{C9AD1EB6-77F3-4665-9EBC-02C9BEDFDBCA}" dt="2021-02-15T08:07:25.217" v="464" actId="13926"/>
      <pc:docMkLst>
        <pc:docMk/>
      </pc:docMkLst>
      <pc:sldChg chg="modSp modTransition">
        <pc:chgData name="Mölsä Salla" userId="11757758-abe0-48a4-a19b-63a9678b7c89" providerId="ADAL" clId="{C9AD1EB6-77F3-4665-9EBC-02C9BEDFDBCA}" dt="2021-01-29T13:15:07.807" v="347" actId="114"/>
        <pc:sldMkLst>
          <pc:docMk/>
          <pc:sldMk cId="0" sldId="256"/>
        </pc:sldMkLst>
        <pc:spChg chg="mod">
          <ac:chgData name="Mölsä Salla" userId="11757758-abe0-48a4-a19b-63a9678b7c89" providerId="ADAL" clId="{C9AD1EB6-77F3-4665-9EBC-02C9BEDFDBCA}" dt="2021-01-29T13:15:07.807" v="347" actId="114"/>
          <ac:spMkLst>
            <pc:docMk/>
            <pc:sldMk cId="0" sldId="256"/>
            <ac:spMk id="85" creationId="{00000000-0000-0000-0000-000000000000}"/>
          </ac:spMkLst>
        </pc:spChg>
      </pc:sldChg>
      <pc:sldChg chg="modSp modTransition">
        <pc:chgData name="Mölsä Salla" userId="11757758-abe0-48a4-a19b-63a9678b7c89" providerId="ADAL" clId="{C9AD1EB6-77F3-4665-9EBC-02C9BEDFDBCA}" dt="2021-01-29T13:12:49.575" v="332"/>
        <pc:sldMkLst>
          <pc:docMk/>
          <pc:sldMk cId="0" sldId="257"/>
        </pc:sldMkLst>
        <pc:spChg chg="mod">
          <ac:chgData name="Mölsä Salla" userId="11757758-abe0-48a4-a19b-63a9678b7c89" providerId="ADAL" clId="{C9AD1EB6-77F3-4665-9EBC-02C9BEDFDBCA}" dt="2021-01-29T12:55:16.474" v="2" actId="207"/>
          <ac:spMkLst>
            <pc:docMk/>
            <pc:sldMk cId="0" sldId="257"/>
            <ac:spMk id="9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54:04.766" v="457" actId="114"/>
        <pc:sldMkLst>
          <pc:docMk/>
          <pc:sldMk cId="0" sldId="258"/>
        </pc:sldMkLst>
        <pc:spChg chg="mod">
          <ac:chgData name="Mölsä Salla" userId="11757758-abe0-48a4-a19b-63a9678b7c89" providerId="ADAL" clId="{C9AD1EB6-77F3-4665-9EBC-02C9BEDFDBCA}" dt="2021-02-12T14:54:04.766" v="457" actId="114"/>
          <ac:spMkLst>
            <pc:docMk/>
            <pc:sldMk cId="0" sldId="258"/>
            <ac:spMk id="102" creationId="{00000000-0000-0000-0000-000000000000}"/>
          </ac:spMkLst>
        </pc:spChg>
      </pc:sldChg>
      <pc:sldChg chg="modSp modTransition">
        <pc:chgData name="Mölsä Salla" userId="11757758-abe0-48a4-a19b-63a9678b7c89" providerId="ADAL" clId="{C9AD1EB6-77F3-4665-9EBC-02C9BEDFDBCA}" dt="2021-01-29T13:15:45.643" v="348" actId="113"/>
        <pc:sldMkLst>
          <pc:docMk/>
          <pc:sldMk cId="0" sldId="259"/>
        </pc:sldMkLst>
        <pc:spChg chg="mod">
          <ac:chgData name="Mölsä Salla" userId="11757758-abe0-48a4-a19b-63a9678b7c89" providerId="ADAL" clId="{C9AD1EB6-77F3-4665-9EBC-02C9BEDFDBCA}" dt="2021-01-29T13:15:45.643" v="348" actId="113"/>
          <ac:spMkLst>
            <pc:docMk/>
            <pc:sldMk cId="0" sldId="259"/>
            <ac:spMk id="109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2:56:06.735" v="6" actId="1076"/>
          <ac:spMkLst>
            <pc:docMk/>
            <pc:sldMk cId="0" sldId="259"/>
            <ac:spMk id="110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2:56:13.520" v="7" actId="1076"/>
          <ac:spMkLst>
            <pc:docMk/>
            <pc:sldMk cId="0" sldId="259"/>
            <ac:spMk id="11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5T08:07:25.217" v="464" actId="13926"/>
        <pc:sldMkLst>
          <pc:docMk/>
          <pc:sldMk cId="0" sldId="260"/>
        </pc:sldMkLst>
        <pc:spChg chg="mod">
          <ac:chgData name="Mölsä Salla" userId="11757758-abe0-48a4-a19b-63a9678b7c89" providerId="ADAL" clId="{C9AD1EB6-77F3-4665-9EBC-02C9BEDFDBCA}" dt="2021-02-15T08:07:22.159" v="463" actId="13926"/>
          <ac:spMkLst>
            <pc:docMk/>
            <pc:sldMk cId="0" sldId="260"/>
            <ac:spMk id="119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2-15T08:07:25.217" v="464" actId="13926"/>
          <ac:spMkLst>
            <pc:docMk/>
            <pc:sldMk cId="0" sldId="260"/>
            <ac:spMk id="121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1-29T13:14:10.649" v="337"/>
        <pc:sldMkLst>
          <pc:docMk/>
          <pc:sldMk cId="0" sldId="261"/>
        </pc:sldMkLst>
        <pc:spChg chg="mod">
          <ac:chgData name="Mölsä Salla" userId="11757758-abe0-48a4-a19b-63a9678b7c89" providerId="ADAL" clId="{C9AD1EB6-77F3-4665-9EBC-02C9BEDFDBCA}" dt="2021-01-29T12:59:40.684" v="45" actId="114"/>
          <ac:spMkLst>
            <pc:docMk/>
            <pc:sldMk cId="0" sldId="261"/>
            <ac:spMk id="128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2:59:31.441" v="44" actId="207"/>
          <ac:spMkLst>
            <pc:docMk/>
            <pc:sldMk cId="0" sldId="261"/>
            <ac:spMk id="13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1-29T13:12:49.575" v="332"/>
        <pc:sldMkLst>
          <pc:docMk/>
          <pc:sldMk cId="0" sldId="262"/>
        </pc:sldMkLst>
        <pc:spChg chg="mod">
          <ac:chgData name="Mölsä Salla" userId="11757758-abe0-48a4-a19b-63a9678b7c89" providerId="ADAL" clId="{C9AD1EB6-77F3-4665-9EBC-02C9BEDFDBCA}" dt="2021-01-29T13:00:14.112" v="56" actId="115"/>
          <ac:spMkLst>
            <pc:docMk/>
            <pc:sldMk cId="0" sldId="262"/>
            <ac:spMk id="137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3:00:50.612" v="79" actId="13926"/>
          <ac:spMkLst>
            <pc:docMk/>
            <pc:sldMk cId="0" sldId="262"/>
            <ac:spMk id="139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54:29.002" v="458" actId="114"/>
        <pc:sldMkLst>
          <pc:docMk/>
          <pc:sldMk cId="0" sldId="263"/>
        </pc:sldMkLst>
        <pc:spChg chg="mod">
          <ac:chgData name="Mölsä Salla" userId="11757758-abe0-48a4-a19b-63a9678b7c89" providerId="ADAL" clId="{C9AD1EB6-77F3-4665-9EBC-02C9BEDFDBCA}" dt="2021-02-12T14:54:29.002" v="458" actId="114"/>
          <ac:spMkLst>
            <pc:docMk/>
            <pc:sldMk cId="0" sldId="263"/>
            <ac:spMk id="145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3:02:09.622" v="115" actId="20577"/>
          <ac:spMkLst>
            <pc:docMk/>
            <pc:sldMk cId="0" sldId="263"/>
            <ac:spMk id="146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54:43.300" v="460" actId="20577"/>
        <pc:sldMkLst>
          <pc:docMk/>
          <pc:sldMk cId="0" sldId="264"/>
        </pc:sldMkLst>
        <pc:spChg chg="mod">
          <ac:chgData name="Mölsä Salla" userId="11757758-abe0-48a4-a19b-63a9678b7c89" providerId="ADAL" clId="{C9AD1EB6-77F3-4665-9EBC-02C9BEDFDBCA}" dt="2021-02-12T14:54:43.300" v="460" actId="20577"/>
          <ac:spMkLst>
            <pc:docMk/>
            <pc:sldMk cId="0" sldId="264"/>
            <ac:spMk id="153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2-12T14:51:28.387" v="442" actId="20577"/>
          <ac:spMkLst>
            <pc:docMk/>
            <pc:sldMk cId="0" sldId="264"/>
            <ac:spMk id="154" creationId="{00000000-0000-0000-0000-000000000000}"/>
          </ac:spMkLst>
        </pc:spChg>
      </pc:sldChg>
      <pc:sldChg chg="modSp modTransition">
        <pc:chgData name="Mölsä Salla" userId="11757758-abe0-48a4-a19b-63a9678b7c89" providerId="ADAL" clId="{C9AD1EB6-77F3-4665-9EBC-02C9BEDFDBCA}" dt="2021-01-29T13:12:49.575" v="332"/>
        <pc:sldMkLst>
          <pc:docMk/>
          <pc:sldMk cId="0" sldId="265"/>
        </pc:sldMkLst>
        <pc:spChg chg="mod">
          <ac:chgData name="Mölsä Salla" userId="11757758-abe0-48a4-a19b-63a9678b7c89" providerId="ADAL" clId="{C9AD1EB6-77F3-4665-9EBC-02C9BEDFDBCA}" dt="2021-01-29T13:02:57.336" v="133" actId="12"/>
          <ac:spMkLst>
            <pc:docMk/>
            <pc:sldMk cId="0" sldId="265"/>
            <ac:spMk id="16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53:06.254" v="446" actId="114"/>
        <pc:sldMkLst>
          <pc:docMk/>
          <pc:sldMk cId="0" sldId="266"/>
        </pc:sldMkLst>
        <pc:spChg chg="mod">
          <ac:chgData name="Mölsä Salla" userId="11757758-abe0-48a4-a19b-63a9678b7c89" providerId="ADAL" clId="{C9AD1EB6-77F3-4665-9EBC-02C9BEDFDBCA}" dt="2021-02-12T14:53:06.254" v="446" actId="114"/>
          <ac:spMkLst>
            <pc:docMk/>
            <pc:sldMk cId="0" sldId="266"/>
            <ac:spMk id="17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53:30.499" v="451" actId="114"/>
        <pc:sldMkLst>
          <pc:docMk/>
          <pc:sldMk cId="0" sldId="267"/>
        </pc:sldMkLst>
        <pc:spChg chg="mod">
          <ac:chgData name="Mölsä Salla" userId="11757758-abe0-48a4-a19b-63a9678b7c89" providerId="ADAL" clId="{C9AD1EB6-77F3-4665-9EBC-02C9BEDFDBCA}" dt="2021-02-12T14:53:30.499" v="451" actId="114"/>
          <ac:spMkLst>
            <pc:docMk/>
            <pc:sldMk cId="0" sldId="267"/>
            <ac:spMk id="178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53:49.100" v="455" actId="114"/>
        <pc:sldMkLst>
          <pc:docMk/>
          <pc:sldMk cId="0" sldId="268"/>
        </pc:sldMkLst>
        <pc:spChg chg="mod">
          <ac:chgData name="Mölsä Salla" userId="11757758-abe0-48a4-a19b-63a9678b7c89" providerId="ADAL" clId="{C9AD1EB6-77F3-4665-9EBC-02C9BEDFDBCA}" dt="2021-02-12T14:53:49.100" v="455" actId="114"/>
          <ac:spMkLst>
            <pc:docMk/>
            <pc:sldMk cId="0" sldId="268"/>
            <ac:spMk id="186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1-29T13:17:13.696" v="352"/>
        <pc:sldMkLst>
          <pc:docMk/>
          <pc:sldMk cId="0" sldId="269"/>
        </pc:sldMkLst>
        <pc:spChg chg="mod">
          <ac:chgData name="Mölsä Salla" userId="11757758-abe0-48a4-a19b-63a9678b7c89" providerId="ADAL" clId="{C9AD1EB6-77F3-4665-9EBC-02C9BEDFDBCA}" dt="2021-01-29T13:07:11.224" v="178" actId="20577"/>
          <ac:spMkLst>
            <pc:docMk/>
            <pc:sldMk cId="0" sldId="269"/>
            <ac:spMk id="193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3:06:39.284" v="177" actId="14100"/>
          <ac:spMkLst>
            <pc:docMk/>
            <pc:sldMk cId="0" sldId="269"/>
            <ac:spMk id="194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3:06:32.435" v="175" actId="1076"/>
          <ac:spMkLst>
            <pc:docMk/>
            <pc:sldMk cId="0" sldId="269"/>
            <ac:spMk id="195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C9AD1EB6-77F3-4665-9EBC-02C9BEDFDBCA}" dt="2021-02-12T14:48:14.576" v="400" actId="114"/>
        <pc:sldMkLst>
          <pc:docMk/>
          <pc:sldMk cId="0" sldId="270"/>
        </pc:sldMkLst>
        <pc:spChg chg="mod">
          <ac:chgData name="Mölsä Salla" userId="11757758-abe0-48a4-a19b-63a9678b7c89" providerId="ADAL" clId="{C9AD1EB6-77F3-4665-9EBC-02C9BEDFDBCA}" dt="2021-01-29T13:07:16.020" v="179" actId="20577"/>
          <ac:spMkLst>
            <pc:docMk/>
            <pc:sldMk cId="0" sldId="270"/>
            <ac:spMk id="201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2-12T14:48:14.576" v="400" actId="114"/>
          <ac:spMkLst>
            <pc:docMk/>
            <pc:sldMk cId="0" sldId="270"/>
            <ac:spMk id="202" creationId="{00000000-0000-0000-0000-000000000000}"/>
          </ac:spMkLst>
        </pc:spChg>
      </pc:sldChg>
      <pc:sldChg chg="delSp modSp modTransition">
        <pc:chgData name="Mölsä Salla" userId="11757758-abe0-48a4-a19b-63a9678b7c89" providerId="ADAL" clId="{C9AD1EB6-77F3-4665-9EBC-02C9BEDFDBCA}" dt="2021-02-12T14:55:05.711" v="462" actId="114"/>
        <pc:sldMkLst>
          <pc:docMk/>
          <pc:sldMk cId="0" sldId="271"/>
        </pc:sldMkLst>
        <pc:spChg chg="mod">
          <ac:chgData name="Mölsä Salla" userId="11757758-abe0-48a4-a19b-63a9678b7c89" providerId="ADAL" clId="{C9AD1EB6-77F3-4665-9EBC-02C9BEDFDBCA}" dt="2021-02-12T14:55:05.711" v="462" actId="114"/>
          <ac:spMkLst>
            <pc:docMk/>
            <pc:sldMk cId="0" sldId="271"/>
            <ac:spMk id="209" creationId="{00000000-0000-0000-0000-000000000000}"/>
          </ac:spMkLst>
        </pc:spChg>
        <pc:spChg chg="del">
          <ac:chgData name="Mölsä Salla" userId="11757758-abe0-48a4-a19b-63a9678b7c89" providerId="ADAL" clId="{C9AD1EB6-77F3-4665-9EBC-02C9BEDFDBCA}" dt="2021-01-29T13:10:21.611" v="260" actId="478"/>
          <ac:spMkLst>
            <pc:docMk/>
            <pc:sldMk cId="0" sldId="271"/>
            <ac:spMk id="210" creationId="{00000000-0000-0000-0000-000000000000}"/>
          </ac:spMkLst>
        </pc:spChg>
        <pc:spChg chg="mod">
          <ac:chgData name="Mölsä Salla" userId="11757758-abe0-48a4-a19b-63a9678b7c89" providerId="ADAL" clId="{C9AD1EB6-77F3-4665-9EBC-02C9BEDFDBCA}" dt="2021-01-29T13:11:14.038" v="310" actId="20577"/>
          <ac:spMkLst>
            <pc:docMk/>
            <pc:sldMk cId="0" sldId="271"/>
            <ac:spMk id="211" creationId="{00000000-0000-0000-0000-000000000000}"/>
          </ac:spMkLst>
        </pc:spChg>
        <pc:picChg chg="mod ord">
          <ac:chgData name="Mölsä Salla" userId="11757758-abe0-48a4-a19b-63a9678b7c89" providerId="ADAL" clId="{C9AD1EB6-77F3-4665-9EBC-02C9BEDFDBCA}" dt="2021-01-29T13:10:48.659" v="284" actId="1076"/>
          <ac:picMkLst>
            <pc:docMk/>
            <pc:sldMk cId="0" sldId="271"/>
            <ac:picMk id="212" creationId="{00000000-0000-0000-0000-000000000000}"/>
          </ac:picMkLst>
        </pc:picChg>
        <pc:picChg chg="mod ord">
          <ac:chgData name="Mölsä Salla" userId="11757758-abe0-48a4-a19b-63a9678b7c89" providerId="ADAL" clId="{C9AD1EB6-77F3-4665-9EBC-02C9BEDFDBCA}" dt="2021-01-29T13:12:02.538" v="331" actId="1035"/>
          <ac:picMkLst>
            <pc:docMk/>
            <pc:sldMk cId="0" sldId="271"/>
            <ac:picMk id="21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29f31a364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b29f31a364_0_4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b29f31a364_0_4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29f31a36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b29f31a364_0_6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b29f31a364_0_6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b29f31a364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b29f31a364_0_5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gb29f31a364_0_5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b29f31a364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b29f31a364_0_5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b29f31a364_0_5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b29f31a364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b29f31a364_0_8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gb29f31a364_0_8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b29f31a364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b29f31a364_0_8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b29f31a364_0_8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b21d4fba73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b21d4fba73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7" name="Google Shape;207;gb21d4fba73_0_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9f31a36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b29f31a364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b29f31a364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29f31a3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29f31a364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29f31a364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29f31a364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29f31a364_0_7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29f31a364_0_7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b29f31a364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b29f31a364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b29f31a364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b29f31a36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b29f31a364_0_3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b29f31a364_0_3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29f31a36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b29f31a364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b29f31a364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29f31a36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b29f31a364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b29f31a364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Muodolliset subjekti</a:t>
            </a:r>
            <a:r>
              <a:rPr lang="fi-FI" dirty="0"/>
              <a:t>t </a:t>
            </a:r>
            <a:r>
              <a:rPr lang="fi-FI" i="1" dirty="0"/>
              <a:t>it </a:t>
            </a:r>
            <a:r>
              <a:rPr lang="fi-FI" dirty="0"/>
              <a:t>ja </a:t>
            </a:r>
            <a:r>
              <a:rPr lang="fi-FI" i="1" dirty="0" err="1"/>
              <a:t>there</a:t>
            </a:r>
            <a:endParaRPr i="1" dirty="0"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29f31a364_0_4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There</a:t>
            </a:r>
            <a:endParaRPr/>
          </a:p>
        </p:txBody>
      </p:sp>
      <p:sp>
        <p:nvSpPr>
          <p:cNvPr id="162" name="Google Shape;162;gb29f31a364_0_4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ero näillä lauseilla on?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sanoisit ne englanniksi?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Ruoka on keittiössä.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Keittiössä on ruokaa. </a:t>
            </a:r>
            <a:endParaRPr dirty="0"/>
          </a:p>
        </p:txBody>
      </p:sp>
      <p:sp>
        <p:nvSpPr>
          <p:cNvPr id="163" name="Google Shape;163;gb29f31a364_0_4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C0BE4A0-74CB-4CE0-886C-061E31A0C03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29f31a364_0_6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There</a:t>
            </a:r>
            <a:endParaRPr/>
          </a:p>
        </p:txBody>
      </p:sp>
      <p:sp>
        <p:nvSpPr>
          <p:cNvPr id="170" name="Google Shape;170;gb29f31a364_0_6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672698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Ruoka on keittiössä. (</a:t>
            </a:r>
            <a:r>
              <a:rPr lang="fi-FI" i="1" dirty="0"/>
              <a:t>ruoka on tuttu asia, uusi asia missä se on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Keittiössä on ruokaa. (</a:t>
            </a:r>
            <a:r>
              <a:rPr lang="fi-FI" i="1" dirty="0"/>
              <a:t>ruoka on uusi asia, jolla ei aloiteta lausetta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food is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kitchen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is food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kitchen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Suomessa sanajärjestyksen avulla voi saada uuden asian lauseen loppuun, vaikka se olisi lauseen subjekti.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Englannissa subjekti on oltava lauseen alussa, siis tarvitaan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1" name="Google Shape;171;gb29f31a364_0_6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7B16B4E-E363-4CA8-8BC9-ABC6B2228D3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b29f31a364_0_5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There</a:t>
            </a:r>
            <a:endParaRPr/>
          </a:p>
        </p:txBody>
      </p:sp>
      <p:sp>
        <p:nvSpPr>
          <p:cNvPr id="178" name="Google Shape;178;gb29f31a364_0_5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is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student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room.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are</a:t>
            </a:r>
            <a:r>
              <a:rPr lang="fi-FI" dirty="0"/>
              <a:t>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room.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was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strange</a:t>
            </a:r>
            <a:r>
              <a:rPr lang="fi-FI" dirty="0"/>
              <a:t> </a:t>
            </a:r>
            <a:r>
              <a:rPr lang="fi-FI" dirty="0" err="1"/>
              <a:t>going</a:t>
            </a:r>
            <a:r>
              <a:rPr lang="fi-FI" dirty="0"/>
              <a:t> on.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several</a:t>
            </a:r>
            <a:r>
              <a:rPr lang="fi-FI" dirty="0"/>
              <a:t> </a:t>
            </a:r>
            <a:r>
              <a:rPr lang="fi-FI" dirty="0" err="1"/>
              <a:t>attempts</a:t>
            </a:r>
            <a:r>
              <a:rPr lang="fi-FI" dirty="0"/>
              <a:t> to </a:t>
            </a:r>
            <a:r>
              <a:rPr lang="fi-FI" dirty="0" err="1"/>
              <a:t>save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life.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Suomen </a:t>
            </a:r>
            <a:r>
              <a:rPr lang="fi-FI" i="1" dirty="0">
                <a:solidFill>
                  <a:schemeClr val="bg2"/>
                </a:solidFill>
              </a:rPr>
              <a:t>jossakin on jotakin</a:t>
            </a:r>
            <a:r>
              <a:rPr lang="fi-FI" dirty="0">
                <a:solidFill>
                  <a:schemeClr val="bg2"/>
                </a:solidFill>
              </a:rPr>
              <a:t> ilmaistaan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-sanan avulla.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Olla-verbiä voi käyttää kaikissa aikamuodoissa.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Varsinainen subjekti määrää,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tuleeko </a:t>
            </a:r>
            <a:r>
              <a:rPr lang="fi-FI" b="1" i="1" dirty="0">
                <a:solidFill>
                  <a:schemeClr val="bg2"/>
                </a:solidFill>
              </a:rPr>
              <a:t>is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vai </a:t>
            </a:r>
            <a:r>
              <a:rPr lang="fi-FI" b="1" i="1" dirty="0" err="1">
                <a:solidFill>
                  <a:schemeClr val="bg2"/>
                </a:solidFill>
              </a:rPr>
              <a:t>are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</a:t>
            </a:r>
            <a:r>
              <a:rPr lang="fi-FI" b="1" i="1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vai </a:t>
            </a:r>
            <a:r>
              <a:rPr lang="fi-FI" b="1" i="1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9" name="Google Shape;179;gb29f31a364_0_5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54F414B-CB05-44E5-927F-E5DFC6D39F5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b29f31a364_0_5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endParaRPr dirty="0"/>
          </a:p>
        </p:txBody>
      </p:sp>
      <p:sp>
        <p:nvSpPr>
          <p:cNvPr id="186" name="Google Shape;186;gb29f31a364_0_5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3306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a </a:t>
            </a:r>
            <a:r>
              <a:rPr lang="fi-FI" dirty="0" err="1"/>
              <a:t>big</a:t>
            </a:r>
            <a:r>
              <a:rPr lang="fi-FI" dirty="0"/>
              <a:t> </a:t>
            </a:r>
            <a:r>
              <a:rPr lang="fi-FI" dirty="0" err="1"/>
              <a:t>celebration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spring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somebody</a:t>
            </a:r>
            <a:r>
              <a:rPr lang="fi-FI" dirty="0"/>
              <a:t> inside.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</a:t>
            </a:r>
            <a:r>
              <a:rPr lang="fi-FI" b="1" dirty="0" err="1"/>
              <a:t>are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unemployed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There</a:t>
            </a:r>
            <a:r>
              <a:rPr lang="fi-FI" b="1" dirty="0"/>
              <a:t> is</a:t>
            </a:r>
            <a:r>
              <a:rPr lang="fi-FI" dirty="0"/>
              <a:t> </a:t>
            </a:r>
            <a:r>
              <a:rPr lang="fi-FI" dirty="0" err="1"/>
              <a:t>lots</a:t>
            </a:r>
            <a:r>
              <a:rPr lang="fi-FI" dirty="0"/>
              <a:t> of </a:t>
            </a:r>
            <a:r>
              <a:rPr lang="fi-FI" dirty="0" err="1"/>
              <a:t>snow</a:t>
            </a:r>
            <a:r>
              <a:rPr lang="fi-FI" dirty="0"/>
              <a:t> </a:t>
            </a:r>
            <a:r>
              <a:rPr lang="fi-FI" b="1" dirty="0" err="1"/>
              <a:t>here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Muodollinen subjekti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ei ilmaise paikkaa, siksi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(siellä) uudestaan lauseen loppuun, samoin </a:t>
            </a:r>
            <a:r>
              <a:rPr lang="fi-FI" b="1" i="1" dirty="0" err="1">
                <a:solidFill>
                  <a:schemeClr val="bg2"/>
                </a:solidFill>
              </a:rPr>
              <a:t>here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(täällä).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Verbimuotoon ei vaikuta </a:t>
            </a:r>
            <a:r>
              <a:rPr lang="fi-FI" b="1" i="1" dirty="0">
                <a:solidFill>
                  <a:schemeClr val="bg2"/>
                </a:solidFill>
              </a:rPr>
              <a:t>a </a:t>
            </a:r>
            <a:r>
              <a:rPr lang="fi-FI" b="1" i="1" dirty="0" err="1">
                <a:solidFill>
                  <a:schemeClr val="bg2"/>
                </a:solidFill>
              </a:rPr>
              <a:t>lot</a:t>
            </a:r>
            <a:r>
              <a:rPr lang="fi-FI" b="1" i="1" dirty="0">
                <a:solidFill>
                  <a:schemeClr val="bg2"/>
                </a:solidFill>
              </a:rPr>
              <a:t> of</a:t>
            </a:r>
            <a:r>
              <a:rPr lang="fi-FI" i="1" dirty="0">
                <a:solidFill>
                  <a:schemeClr val="bg2"/>
                </a:solidFill>
              </a:rPr>
              <a:t> / </a:t>
            </a:r>
            <a:r>
              <a:rPr lang="fi-FI" b="1" i="1" dirty="0" err="1">
                <a:solidFill>
                  <a:schemeClr val="bg2"/>
                </a:solidFill>
              </a:rPr>
              <a:t>lots</a:t>
            </a:r>
            <a:r>
              <a:rPr lang="fi-FI" b="1" i="1" dirty="0">
                <a:solidFill>
                  <a:schemeClr val="bg2"/>
                </a:solidFill>
              </a:rPr>
              <a:t> of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vaan itse subjekti.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7" name="Google Shape;187;gb29f31a364_0_5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A3D63B1-C361-48BD-8013-9AA95D006A3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b29f31a364_0_8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94" name="Google Shape;194;gb29f31a364_0_8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23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Kotikaupungissani on paljon opiskelijoita.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lots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students</a:t>
            </a:r>
            <a:r>
              <a:rPr lang="fi-FI" dirty="0">
                <a:solidFill>
                  <a:schemeClr val="bg2"/>
                </a:solidFill>
              </a:rPr>
              <a:t> in my home </a:t>
            </a:r>
            <a:r>
              <a:rPr lang="fi-FI" dirty="0" err="1">
                <a:solidFill>
                  <a:schemeClr val="bg2"/>
                </a:solidFill>
              </a:rPr>
              <a:t>town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Ulkona ei ollut ketään.</a:t>
            </a:r>
            <a:endParaRPr dirty="0"/>
          </a:p>
          <a:p>
            <a:pPr indent="0"/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 outside.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Onko Suomessa ollut paljon auto-onnettomuuksia?</a:t>
            </a:r>
            <a:endParaRPr dirty="0"/>
          </a:p>
          <a:p>
            <a:pPr indent="0"/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accidents</a:t>
            </a:r>
            <a:r>
              <a:rPr lang="fi-FI" dirty="0">
                <a:solidFill>
                  <a:schemeClr val="bg2"/>
                </a:solidFill>
              </a:rPr>
              <a:t> in Finland?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Toisessa laatikossa olisi ollut pommi.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bomb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other</a:t>
            </a:r>
            <a:r>
              <a:rPr lang="fi-FI" dirty="0">
                <a:solidFill>
                  <a:schemeClr val="bg2"/>
                </a:solidFill>
              </a:rPr>
              <a:t> box.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95" name="Google Shape;195;gb29f31a364_0_8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39C7784-4281-40A6-85CD-16FD8A7B53C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b29f31a364_0_8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02" name="Google Shape;202;gb29f31a364_0_88"/>
          <p:cNvSpPr txBox="1">
            <a:spLocks noGrp="1"/>
          </p:cNvSpPr>
          <p:nvPr>
            <p:ph type="body" idx="1"/>
          </p:nvPr>
        </p:nvSpPr>
        <p:spPr>
          <a:xfrm>
            <a:off x="1676399" y="3730513"/>
            <a:ext cx="21779023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Kadulla kävelee satoja turisteja joka tunti.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hundreds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tourists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walking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street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hour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Täällä on paljon tehtävää.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is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sz="5400" dirty="0">
                <a:solidFill>
                  <a:schemeClr val="bg2"/>
                </a:solidFill>
              </a:rPr>
              <a:t>(N.B. </a:t>
            </a:r>
            <a:r>
              <a:rPr lang="fi-FI" sz="5400" i="1" dirty="0">
                <a:solidFill>
                  <a:schemeClr val="bg2"/>
                </a:solidFill>
              </a:rPr>
              <a:t>in </a:t>
            </a:r>
            <a:r>
              <a:rPr lang="fi-FI" sz="5400" i="1" dirty="0" err="1">
                <a:solidFill>
                  <a:schemeClr val="bg2"/>
                </a:solidFill>
              </a:rPr>
              <a:t>here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= täällä sisällä)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Siellä on miljoonia kaloja.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millions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fish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sz="5400" dirty="0">
                <a:solidFill>
                  <a:schemeClr val="bg2"/>
                </a:solidFill>
              </a:rPr>
              <a:t>(N.B. </a:t>
            </a:r>
            <a:r>
              <a:rPr lang="fi-FI" sz="5400" i="1" dirty="0">
                <a:solidFill>
                  <a:schemeClr val="bg2"/>
                </a:solidFill>
              </a:rPr>
              <a:t>in </a:t>
            </a:r>
            <a:r>
              <a:rPr lang="fi-FI" sz="5400" i="1" dirty="0" err="1">
                <a:solidFill>
                  <a:schemeClr val="bg2"/>
                </a:solidFill>
              </a:rPr>
              <a:t>there</a:t>
            </a:r>
            <a:r>
              <a:rPr lang="fi-FI" sz="5400" i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= siellä sisällä)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Vielä on aikaa.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</a:rPr>
              <a:t>still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. </a:t>
            </a:r>
            <a:r>
              <a:rPr lang="fi-FI" sz="5400" dirty="0">
                <a:solidFill>
                  <a:schemeClr val="bg2"/>
                </a:solidFill>
              </a:rPr>
              <a:t>(vrt. On aika mennä = </a:t>
            </a:r>
            <a:r>
              <a:rPr lang="fi-FI" sz="5400" i="1" dirty="0">
                <a:solidFill>
                  <a:schemeClr val="bg2"/>
                </a:solidFill>
              </a:rPr>
              <a:t>It is </a:t>
            </a:r>
            <a:r>
              <a:rPr lang="fi-FI" sz="5400" i="1" dirty="0" err="1">
                <a:solidFill>
                  <a:schemeClr val="bg2"/>
                </a:solidFill>
              </a:rPr>
              <a:t>time</a:t>
            </a:r>
            <a:r>
              <a:rPr lang="fi-FI" sz="5400" i="1" dirty="0">
                <a:solidFill>
                  <a:schemeClr val="bg2"/>
                </a:solidFill>
              </a:rPr>
              <a:t> to go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03" name="Google Shape;203;gb29f31a364_0_8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C1EB73A-135B-44C7-9A2F-B163654E6A3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gb21d4fba73_0_8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29950" y="-106325"/>
            <a:ext cx="11539737" cy="13109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gb21d4fba73_0_8"/>
          <p:cNvPicPr preferRelativeResize="0"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67382" y="-318975"/>
            <a:ext cx="13035516" cy="1207801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gb21d4fba73_0_8"/>
          <p:cNvSpPr txBox="1">
            <a:spLocks noGrp="1"/>
          </p:cNvSpPr>
          <p:nvPr>
            <p:ph type="title"/>
          </p:nvPr>
        </p:nvSpPr>
        <p:spPr>
          <a:xfrm>
            <a:off x="7472266" y="10550863"/>
            <a:ext cx="9472741" cy="26511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7200" dirty="0" err="1"/>
              <a:t>Describe</a:t>
            </a:r>
            <a:r>
              <a:rPr lang="fi-FI" sz="7200" dirty="0"/>
              <a:t> </a:t>
            </a:r>
            <a:r>
              <a:rPr lang="fi-FI" sz="7200" dirty="0" err="1"/>
              <a:t>the</a:t>
            </a:r>
            <a:r>
              <a:rPr lang="fi-FI" sz="7200" dirty="0"/>
              <a:t> </a:t>
            </a:r>
            <a:r>
              <a:rPr lang="fi-FI" sz="7200" dirty="0" err="1"/>
              <a:t>pictures</a:t>
            </a:r>
            <a:r>
              <a:rPr lang="fi-FI" sz="7200" dirty="0"/>
              <a:t>. </a:t>
            </a:r>
            <a:r>
              <a:rPr lang="fi-FI" sz="7200" dirty="0" err="1"/>
              <a:t>Use</a:t>
            </a:r>
            <a:r>
              <a:rPr lang="fi-FI" sz="7200" dirty="0"/>
              <a:t> </a:t>
            </a:r>
            <a:r>
              <a:rPr lang="fi-FI" sz="7200" dirty="0" err="1"/>
              <a:t>both</a:t>
            </a:r>
            <a:r>
              <a:rPr lang="fi-FI" sz="7200" dirty="0"/>
              <a:t> </a:t>
            </a:r>
            <a:r>
              <a:rPr lang="fi-FI" sz="7200" b="1" i="1" dirty="0"/>
              <a:t>it</a:t>
            </a:r>
            <a:r>
              <a:rPr lang="fi-FI" sz="7200" i="1" dirty="0"/>
              <a:t> </a:t>
            </a:r>
            <a:r>
              <a:rPr lang="fi-FI" sz="7200" dirty="0"/>
              <a:t>and </a:t>
            </a:r>
            <a:r>
              <a:rPr lang="fi-FI" sz="7200" b="1" i="1" dirty="0" err="1"/>
              <a:t>there</a:t>
            </a:r>
            <a:r>
              <a:rPr lang="fi-FI" sz="72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.</a:t>
            </a:r>
            <a:endParaRPr sz="7200" dirty="0"/>
          </a:p>
        </p:txBody>
      </p:sp>
      <p:sp>
        <p:nvSpPr>
          <p:cNvPr id="211" name="Google Shape;211;gb21d4fba73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fi-FI" dirty="0"/>
              <a:t>Kuvat: © Pauli Salmi	</a:t>
            </a:r>
            <a:fld id="{00000000-1234-1234-1234-123412341234}" type="slidenum">
              <a:rPr lang="fi-FI" smtClean="0"/>
              <a:t>16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046CFFF-7B83-4419-B6E9-CC285422491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Muodollinen subjekti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lauseenjäsen tummennettu sana on?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suomennat ne?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raining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Actually</a:t>
            </a:r>
            <a:r>
              <a:rPr lang="fi-FI" dirty="0"/>
              <a:t>, </a:t>
            </a: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relief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There</a:t>
            </a:r>
            <a:r>
              <a:rPr lang="fi-FI" dirty="0"/>
              <a:t> is a </a:t>
            </a:r>
            <a:r>
              <a:rPr lang="fi-FI" dirty="0" err="1"/>
              <a:t>skeleton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closet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Unfortunately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E098EF0-4432-4182-9AF3-889DDBFD80E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9f31a364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Muodollinen subjekti</a:t>
            </a:r>
            <a:endParaRPr dirty="0"/>
          </a:p>
        </p:txBody>
      </p:sp>
      <p:sp>
        <p:nvSpPr>
          <p:cNvPr id="102" name="Google Shape;102;gb29f31a364_0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raining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Actually</a:t>
            </a:r>
            <a:r>
              <a:rPr lang="fi-FI" dirty="0"/>
              <a:t>, </a:t>
            </a:r>
            <a:r>
              <a:rPr lang="fi-FI" b="1" dirty="0"/>
              <a:t>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relief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There</a:t>
            </a:r>
            <a:r>
              <a:rPr lang="fi-FI" dirty="0"/>
              <a:t> is a </a:t>
            </a:r>
            <a:r>
              <a:rPr lang="fi-FI" dirty="0" err="1"/>
              <a:t>skeleton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closet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Unfortunately</a:t>
            </a:r>
            <a:r>
              <a:rPr lang="fi-FI" dirty="0"/>
              <a:t> </a:t>
            </a:r>
            <a:r>
              <a:rPr lang="fi-FI" b="1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Englannissa tarvitaan subjekti lauseen alkuosaan.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sitä ei muuten ole, lisätään muodollinen subjekti </a:t>
            </a:r>
            <a:r>
              <a:rPr lang="fi-FI" b="1" i="1" dirty="0">
                <a:solidFill>
                  <a:schemeClr val="bg2"/>
                </a:solidFill>
              </a:rPr>
              <a:t>it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tai </a:t>
            </a:r>
            <a:r>
              <a:rPr lang="fi-FI" b="1" i="1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Niitä ei suomenneta.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103" name="Google Shape;103;gb29f31a364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A66E92B-AE21-4A09-9460-5FC9E2F6697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9f31a364_0_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i-FI" dirty="0">
                <a:solidFill>
                  <a:schemeClr val="bg2"/>
                </a:solidFill>
              </a:rPr>
              <a:t>How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these</a:t>
            </a:r>
            <a:r>
              <a:rPr lang="fi-FI" dirty="0">
                <a:solidFill>
                  <a:schemeClr val="bg2"/>
                </a:solidFill>
              </a:rPr>
              <a:t> in English </a:t>
            </a:r>
            <a:r>
              <a:rPr lang="fi-FI" dirty="0" err="1">
                <a:solidFill>
                  <a:schemeClr val="bg2"/>
                </a:solidFill>
              </a:rPr>
              <a:t>using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>
                <a:solidFill>
                  <a:schemeClr val="bg2"/>
                </a:solidFill>
              </a:rPr>
              <a:t>it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0" name="Google Shape;110;gb29f31a364_0_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Kello oli puoli kymmenen.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ilta. Oli sunnuntai.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jo talvi.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aika lähteä.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Kaupunkiin oli useita maileja.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Lämpötilan täytyy olla nollan alapuolella.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 </a:t>
            </a:r>
            <a:endParaRPr dirty="0"/>
          </a:p>
        </p:txBody>
      </p:sp>
      <p:sp>
        <p:nvSpPr>
          <p:cNvPr id="111" name="Google Shape;111;gb29f31a364_0_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 dirty="0"/>
          </a:p>
        </p:txBody>
      </p:sp>
      <p:sp>
        <p:nvSpPr>
          <p:cNvPr id="112" name="Google Shape;112;gb29f31a364_0_0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Satoi koko yön.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Oli tuulista.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Tuntuu vain väärältä tehdä se.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On vaikeaa pyytää anteeksi.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On sääli, että unohdit meidät.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Sinua he pyysivät.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C26E8FF-FC91-44C3-8E07-03841091AB5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9f31a364_0_73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It</a:t>
            </a:r>
            <a:endParaRPr/>
          </a:p>
        </p:txBody>
      </p:sp>
      <p:sp>
        <p:nvSpPr>
          <p:cNvPr id="119" name="Google Shape;119;gb29f31a364_0_73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Time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half</a:t>
            </a:r>
            <a:r>
              <a:rPr lang="fi-FI" dirty="0"/>
              <a:t> </a:t>
            </a:r>
            <a:r>
              <a:rPr lang="fi-FI" dirty="0" err="1"/>
              <a:t>ten</a:t>
            </a:r>
            <a:r>
              <a:rPr lang="fi-FI" dirty="0"/>
              <a:t> / </a:t>
            </a:r>
            <a:r>
              <a:rPr lang="fi-FI" dirty="0" err="1"/>
              <a:t>half</a:t>
            </a:r>
            <a:r>
              <a:rPr lang="fi-FI" dirty="0"/>
              <a:t> </a:t>
            </a:r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nine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/>
              <a:t> / </a:t>
            </a:r>
            <a:r>
              <a:rPr lang="fi-FI" dirty="0" err="1"/>
              <a:t>Sunday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already</a:t>
            </a:r>
            <a:r>
              <a:rPr lang="fi-FI" dirty="0"/>
              <a:t> </a:t>
            </a:r>
            <a:r>
              <a:rPr lang="fi-FI" dirty="0" err="1"/>
              <a:t>winter</a:t>
            </a:r>
            <a:r>
              <a:rPr lang="fi-FI" dirty="0"/>
              <a:t>. 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to go.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</a:rPr>
              <a:t>Distance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several</a:t>
            </a:r>
            <a:r>
              <a:rPr lang="fi-FI" dirty="0"/>
              <a:t> </a:t>
            </a:r>
            <a:r>
              <a:rPr lang="fi-FI" dirty="0" err="1"/>
              <a:t>miles</a:t>
            </a:r>
            <a:r>
              <a:rPr lang="fi-FI" dirty="0"/>
              <a:t> to </a:t>
            </a:r>
            <a:r>
              <a:rPr lang="fi-FI" dirty="0" err="1"/>
              <a:t>town</a:t>
            </a:r>
            <a:r>
              <a:rPr lang="fi-FI" dirty="0"/>
              <a:t>.  </a:t>
            </a:r>
            <a:endParaRPr dirty="0"/>
          </a:p>
        </p:txBody>
      </p:sp>
      <p:sp>
        <p:nvSpPr>
          <p:cNvPr id="120" name="Google Shape;120;gb29f31a364_0_7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1" name="Google Shape;121;gb29f31a364_0_73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kellonajat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vuorokaudenajat ja päivät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vuodenajat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kun on aika tehdä jotain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välimatkat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CCDC2B5-7655-48D9-ACBE-DBB06532E8C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b29f31a364_0_29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It</a:t>
            </a:r>
            <a:endParaRPr/>
          </a:p>
        </p:txBody>
      </p:sp>
      <p:sp>
        <p:nvSpPr>
          <p:cNvPr id="128" name="Google Shape;128;gb29f31a364_0_29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</a:rPr>
              <a:t>Weather</a:t>
            </a:r>
            <a:r>
              <a:rPr lang="fi-FI" dirty="0"/>
              <a:t>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must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below</a:t>
            </a:r>
            <a:r>
              <a:rPr lang="fi-FI" dirty="0"/>
              <a:t> </a:t>
            </a:r>
            <a:r>
              <a:rPr lang="fi-FI" dirty="0" err="1"/>
              <a:t>zero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rained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night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windy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i="1" dirty="0"/>
              <a:t>N.B.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no </a:t>
            </a:r>
            <a:r>
              <a:rPr lang="fi-FI" dirty="0" err="1"/>
              <a:t>wind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 </a:t>
            </a:r>
            <a:endParaRPr dirty="0"/>
          </a:p>
        </p:txBody>
      </p:sp>
      <p:sp>
        <p:nvSpPr>
          <p:cNvPr id="129" name="Google Shape;129;gb29f31a364_0_29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0" name="Google Shape;130;gb29f31a364_0_29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lämpötila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sääsana verbi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sääsana adjektiivi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Mutta: sääsana substantiivi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794534E-51CF-451A-A1BA-842ACA81273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b29f31a364_0_37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It</a:t>
            </a:r>
            <a:endParaRPr/>
          </a:p>
        </p:txBody>
      </p:sp>
      <p:sp>
        <p:nvSpPr>
          <p:cNvPr id="137" name="Google Shape;137;gb29f31a364_0_37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chemeClr val="bg2"/>
                </a:solidFill>
              </a:rPr>
              <a:t>Opinions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just </a:t>
            </a:r>
            <a:r>
              <a:rPr lang="fi-FI" dirty="0" err="1"/>
              <a:t>feels</a:t>
            </a:r>
            <a:r>
              <a:rPr lang="fi-FI" dirty="0"/>
              <a:t> </a:t>
            </a:r>
            <a:r>
              <a:rPr lang="fi-FI" dirty="0" err="1"/>
              <a:t>wrong</a:t>
            </a:r>
            <a:r>
              <a:rPr lang="fi-FI" dirty="0"/>
              <a:t> to </a:t>
            </a:r>
            <a:r>
              <a:rPr lang="fi-FI" dirty="0" err="1"/>
              <a:t>do</a:t>
            </a:r>
            <a:r>
              <a:rPr lang="fi-FI" dirty="0"/>
              <a:t> it.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is </a:t>
            </a:r>
            <a:r>
              <a:rPr lang="fi-FI" dirty="0" err="1"/>
              <a:t>hard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you’re</a:t>
            </a:r>
            <a:r>
              <a:rPr lang="fi-FI" dirty="0"/>
              <a:t> </a:t>
            </a:r>
            <a:r>
              <a:rPr lang="fi-FI" dirty="0" err="1"/>
              <a:t>sorry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shame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forgot</a:t>
            </a:r>
            <a:r>
              <a:rPr lang="fi-FI" dirty="0"/>
              <a:t> us.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Focus on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the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object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asked</a:t>
            </a:r>
            <a:r>
              <a:rPr lang="fi-FI" dirty="0"/>
              <a:t> for.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 </a:t>
            </a:r>
            <a:endParaRPr dirty="0"/>
          </a:p>
        </p:txBody>
      </p:sp>
      <p:sp>
        <p:nvSpPr>
          <p:cNvPr id="138" name="Google Shape;138;gb29f31a364_0_37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  <p:sp>
        <p:nvSpPr>
          <p:cNvPr id="139" name="Google Shape;139;gb29f31a364_0_37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liittyy verbiin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liittyy adjektiiviin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liittyy substantiiviin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korostaa tekemisen kohdetta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(“</a:t>
            </a:r>
            <a:r>
              <a:rPr lang="fi-FI" i="1" dirty="0">
                <a:solidFill>
                  <a:schemeClr val="bg2"/>
                </a:solidFill>
              </a:rPr>
              <a:t>Sinua</a:t>
            </a:r>
            <a:r>
              <a:rPr lang="fi-FI" dirty="0">
                <a:solidFill>
                  <a:schemeClr val="bg2"/>
                </a:solidFill>
              </a:rPr>
              <a:t> he pyysivät.”)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C15530D-3A3C-47E2-A373-A5D41496960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29f31a364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 </a:t>
            </a:r>
            <a:r>
              <a:rPr lang="fi-FI" b="1" i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it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46" name="Google Shape;146;gb29f31a364_0_7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608902" cy="1036816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Kello oli jo melkein yhdeksän.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nearly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nine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o’clock</a:t>
            </a:r>
            <a:r>
              <a:rPr lang="fi-FI" dirty="0">
                <a:solidFill>
                  <a:schemeClr val="bg2"/>
                </a:solidFill>
              </a:rPr>
              <a:t>).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Vaikka oli kaunis aamu, oli aika mennä töihin.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Although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beautiful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morning</a:t>
            </a:r>
            <a:r>
              <a:rPr lang="fi-FI" dirty="0">
                <a:solidFill>
                  <a:schemeClr val="bg2"/>
                </a:solidFill>
              </a:rPr>
              <a:t>, 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to go to </a:t>
            </a:r>
            <a:r>
              <a:rPr lang="fi-FI" dirty="0" err="1">
                <a:solidFill>
                  <a:schemeClr val="bg2"/>
                </a:solidFill>
              </a:rPr>
              <a:t>work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Pitkään aikaan ei ollut satanut lunta.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snowed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snowing</a:t>
            </a:r>
            <a:r>
              <a:rPr lang="fi-FI" dirty="0">
                <a:solidFill>
                  <a:schemeClr val="bg2"/>
                </a:solidFill>
              </a:rPr>
              <a:t> for/in a long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Oli silti vähän viileää.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still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bit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chilly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7" name="Google Shape;147;gb29f31a364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9516CD5-924D-4580-BBB4-DD468A54284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b29f31a364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b="1" i="1" dirty="0"/>
              <a:t>it</a:t>
            </a:r>
            <a:r>
              <a:rPr lang="fi-FI" dirty="0"/>
              <a:t> in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4" name="Google Shape;154;gb29f31a364_0_14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81527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Tuntuu mukavalta kuulla äänesi.</a:t>
            </a:r>
            <a:endParaRPr dirty="0"/>
          </a:p>
          <a:p>
            <a:pPr marL="0" indent="457200">
              <a:lnSpc>
                <a:spcPct val="100000"/>
              </a:lnSpc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feels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nice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hear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voice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Helppohan heidän on sanoa niin.</a:t>
            </a:r>
            <a:endParaRPr dirty="0"/>
          </a:p>
          <a:p>
            <a:pPr marL="0" indent="457200">
              <a:lnSpc>
                <a:spcPct val="100000"/>
              </a:lnSpc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easy</a:t>
            </a:r>
            <a:r>
              <a:rPr lang="fi-FI" dirty="0">
                <a:solidFill>
                  <a:schemeClr val="bg2"/>
                </a:solidFill>
              </a:rPr>
              <a:t> for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say</a:t>
            </a:r>
            <a:r>
              <a:rPr lang="fi-FI" dirty="0">
                <a:solidFill>
                  <a:schemeClr val="bg2"/>
                </a:solidFill>
              </a:rPr>
              <a:t> so.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Opettajaa tarkoitin, en sinua. 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teacher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) I </a:t>
            </a:r>
            <a:r>
              <a:rPr lang="fi-FI" dirty="0" err="1">
                <a:solidFill>
                  <a:schemeClr val="bg2"/>
                </a:solidFill>
              </a:rPr>
              <a:t>meant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Miksi aina sataa niin paljon?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always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rain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5" name="Google Shape;155;gb29f31a364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032DE56-880C-4BB4-B9DA-34AFD29AD81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BCCF24-794B-423E-B62D-87E2EA8510A1}"/>
</file>

<file path=customXml/itemProps2.xml><?xml version="1.0" encoding="utf-8"?>
<ds:datastoreItem xmlns:ds="http://schemas.openxmlformats.org/officeDocument/2006/customXml" ds:itemID="{FAB648EB-9B5D-4760-AE02-2C99F531142E}"/>
</file>

<file path=customXml/itemProps3.xml><?xml version="1.0" encoding="utf-8"?>
<ds:datastoreItem xmlns:ds="http://schemas.openxmlformats.org/officeDocument/2006/customXml" ds:itemID="{C9FB9F41-EE1D-4B05-BA04-EFA4B3044EE5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1034</Words>
  <Application>Microsoft Office PowerPoint</Application>
  <PresentationFormat>Mukautettu</PresentationFormat>
  <Paragraphs>196</Paragraphs>
  <Slides>16</Slides>
  <Notes>16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Office-teema</vt:lpstr>
      <vt:lpstr>Muodolliset subjektit it ja there</vt:lpstr>
      <vt:lpstr>Muodollinen subjekti</vt:lpstr>
      <vt:lpstr>Muodollinen subjekti</vt:lpstr>
      <vt:lpstr>How would you say these in English using it?</vt:lpstr>
      <vt:lpstr>It</vt:lpstr>
      <vt:lpstr>It</vt:lpstr>
      <vt:lpstr>It</vt:lpstr>
      <vt:lpstr>Practise. Use it in every sentence.</vt:lpstr>
      <vt:lpstr>Practise. Use it in every sentence.</vt:lpstr>
      <vt:lpstr>There</vt:lpstr>
      <vt:lpstr>There</vt:lpstr>
      <vt:lpstr>There</vt:lpstr>
      <vt:lpstr>There</vt:lpstr>
      <vt:lpstr>Practise. Use there in every sentence.</vt:lpstr>
      <vt:lpstr>Practise. Use there in every sentence.</vt:lpstr>
      <vt:lpstr>Describe the pictures. Use both it and there.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Muodolliset subjektit it ja there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