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NHaC00WRwyOX0dY+lTo8KPaDv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35594-E029-4392-9C2D-B7E06B8E91A2}" v="62" dt="2021-02-12T13:23:39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7A435594-E029-4392-9C2D-B7E06B8E91A2}"/>
    <pc:docChg chg="undo redo custSel modSld">
      <pc:chgData name="Mölsä Salla" userId="11757758-abe0-48a4-a19b-63a9678b7c89" providerId="ADAL" clId="{7A435594-E029-4392-9C2D-B7E06B8E91A2}" dt="2021-02-12T13:40:42.664" v="536" actId="14861"/>
      <pc:docMkLst>
        <pc:docMk/>
      </pc:docMkLst>
      <pc:sldChg chg="modSp">
        <pc:chgData name="Mölsä Salla" userId="11757758-abe0-48a4-a19b-63a9678b7c89" providerId="ADAL" clId="{7A435594-E029-4392-9C2D-B7E06B8E91A2}" dt="2021-02-12T13:23:39.710" v="534"/>
        <pc:sldMkLst>
          <pc:docMk/>
          <pc:sldMk cId="0" sldId="257"/>
        </pc:sldMkLst>
        <pc:spChg chg="mod">
          <ac:chgData name="Mölsä Salla" userId="11757758-abe0-48a4-a19b-63a9678b7c89" providerId="ADAL" clId="{7A435594-E029-4392-9C2D-B7E06B8E91A2}" dt="2021-02-12T13:22:25.680" v="513" actId="108"/>
          <ac:spMkLst>
            <pc:docMk/>
            <pc:sldMk cId="0" sldId="257"/>
            <ac:spMk id="2" creationId="{1D7CE011-1A37-4254-ABFD-A511ED9E0F10}"/>
          </ac:spMkLst>
        </pc:spChg>
        <pc:spChg chg="mod">
          <ac:chgData name="Mölsä Salla" userId="11757758-abe0-48a4-a19b-63a9678b7c89" providerId="ADAL" clId="{7A435594-E029-4392-9C2D-B7E06B8E91A2}" dt="2021-02-12T13:21:23.757" v="490" actId="14100"/>
          <ac:spMkLst>
            <pc:docMk/>
            <pc:sldMk cId="0" sldId="257"/>
            <ac:spMk id="92" creationId="{00000000-0000-0000-0000-000000000000}"/>
          </ac:spMkLst>
        </pc:spChg>
        <pc:picChg chg="mod">
          <ac:chgData name="Mölsä Salla" userId="11757758-abe0-48a4-a19b-63a9678b7c89" providerId="ADAL" clId="{7A435594-E029-4392-9C2D-B7E06B8E91A2}" dt="2021-02-12T13:23:39.710" v="534"/>
          <ac:picMkLst>
            <pc:docMk/>
            <pc:sldMk cId="0" sldId="257"/>
            <ac:picMk id="93" creationId="{00000000-0000-0000-0000-000000000000}"/>
          </ac:picMkLst>
        </pc:picChg>
      </pc:sldChg>
      <pc:sldChg chg="addSp delSp modSp">
        <pc:chgData name="Mölsä Salla" userId="11757758-abe0-48a4-a19b-63a9678b7c89" providerId="ADAL" clId="{7A435594-E029-4392-9C2D-B7E06B8E91A2}" dt="2021-02-12T13:40:25.771" v="535" actId="14861"/>
        <pc:sldMkLst>
          <pc:docMk/>
          <pc:sldMk cId="0" sldId="259"/>
        </pc:sldMkLst>
        <pc:spChg chg="add del mod ord">
          <ac:chgData name="Mölsä Salla" userId="11757758-abe0-48a4-a19b-63a9678b7c89" providerId="ADAL" clId="{7A435594-E029-4392-9C2D-B7E06B8E91A2}" dt="2021-02-12T13:17:25.607" v="454"/>
          <ac:spMkLst>
            <pc:docMk/>
            <pc:sldMk cId="0" sldId="259"/>
            <ac:spMk id="3" creationId="{8EF44367-8900-4F7D-BF43-81478200E3B1}"/>
          </ac:spMkLst>
        </pc:spChg>
        <pc:spChg chg="add del mod">
          <ac:chgData name="Mölsä Salla" userId="11757758-abe0-48a4-a19b-63a9678b7c89" providerId="ADAL" clId="{7A435594-E029-4392-9C2D-B7E06B8E91A2}" dt="2021-02-12T13:16:05.215" v="448" actId="11529"/>
          <ac:spMkLst>
            <pc:docMk/>
            <pc:sldMk cId="0" sldId="259"/>
            <ac:spMk id="4" creationId="{0BE24420-DC0C-469A-9F82-FCF0E4063CF9}"/>
          </ac:spMkLst>
        </pc:spChg>
        <pc:spChg chg="add del mod ord">
          <ac:chgData name="Mölsä Salla" userId="11757758-abe0-48a4-a19b-63a9678b7c89" providerId="ADAL" clId="{7A435594-E029-4392-9C2D-B7E06B8E91A2}" dt="2021-02-12T13:17:13.968" v="453"/>
          <ac:spMkLst>
            <pc:docMk/>
            <pc:sldMk cId="0" sldId="259"/>
            <ac:spMk id="5" creationId="{C4662063-C0A9-43D4-B775-4B2370782F93}"/>
          </ac:spMkLst>
        </pc:spChg>
        <pc:spChg chg="add mod ord">
          <ac:chgData name="Mölsä Salla" userId="11757758-abe0-48a4-a19b-63a9678b7c89" providerId="ADAL" clId="{7A435594-E029-4392-9C2D-B7E06B8E91A2}" dt="2021-02-12T13:40:25.771" v="535" actId="14861"/>
          <ac:spMkLst>
            <pc:docMk/>
            <pc:sldMk cId="0" sldId="259"/>
            <ac:spMk id="6" creationId="{2CA8591B-2F1B-4250-AC3B-D0262B5A6A10}"/>
          </ac:spMkLst>
        </pc:spChg>
      </pc:sldChg>
      <pc:sldChg chg="modSp">
        <pc:chgData name="Mölsä Salla" userId="11757758-abe0-48a4-a19b-63a9678b7c89" providerId="ADAL" clId="{7A435594-E029-4392-9C2D-B7E06B8E91A2}" dt="2021-02-12T13:06:11.375" v="338" actId="20577"/>
        <pc:sldMkLst>
          <pc:docMk/>
          <pc:sldMk cId="0" sldId="262"/>
        </pc:sldMkLst>
        <pc:spChg chg="mod">
          <ac:chgData name="Mölsä Salla" userId="11757758-abe0-48a4-a19b-63a9678b7c89" providerId="ADAL" clId="{7A435594-E029-4392-9C2D-B7E06B8E91A2}" dt="2021-02-12T13:06:11.375" v="338" actId="20577"/>
          <ac:spMkLst>
            <pc:docMk/>
            <pc:sldMk cId="0" sldId="262"/>
            <ac:spMk id="128" creationId="{00000000-0000-0000-0000-000000000000}"/>
          </ac:spMkLst>
        </pc:spChg>
      </pc:sldChg>
      <pc:sldChg chg="modSp modAnim">
        <pc:chgData name="Mölsä Salla" userId="11757758-abe0-48a4-a19b-63a9678b7c89" providerId="ADAL" clId="{7A435594-E029-4392-9C2D-B7E06B8E91A2}" dt="2021-02-12T13:14:46.847" v="443" actId="20577"/>
        <pc:sldMkLst>
          <pc:docMk/>
          <pc:sldMk cId="0" sldId="264"/>
        </pc:sldMkLst>
        <pc:spChg chg="mod">
          <ac:chgData name="Mölsä Salla" userId="11757758-abe0-48a4-a19b-63a9678b7c89" providerId="ADAL" clId="{7A435594-E029-4392-9C2D-B7E06B8E91A2}" dt="2021-02-12T13:14:46.847" v="443" actId="20577"/>
          <ac:spMkLst>
            <pc:docMk/>
            <pc:sldMk cId="0" sldId="264"/>
            <ac:spMk id="3" creationId="{E9441700-E7F7-434E-8D73-24CA575607CA}"/>
          </ac:spMkLst>
        </pc:spChg>
        <pc:spChg chg="mod">
          <ac:chgData name="Mölsä Salla" userId="11757758-abe0-48a4-a19b-63a9678b7c89" providerId="ADAL" clId="{7A435594-E029-4392-9C2D-B7E06B8E91A2}" dt="2021-02-12T13:14:22.406" v="441" actId="1037"/>
          <ac:spMkLst>
            <pc:docMk/>
            <pc:sldMk cId="0" sldId="264"/>
            <ac:spMk id="142" creationId="{00000000-0000-0000-0000-000000000000}"/>
          </ac:spMkLst>
        </pc:spChg>
      </pc:sldChg>
      <pc:sldChg chg="modSp">
        <pc:chgData name="Mölsä Salla" userId="11757758-abe0-48a4-a19b-63a9678b7c89" providerId="ADAL" clId="{7A435594-E029-4392-9C2D-B7E06B8E91A2}" dt="2021-02-12T13:04:40.625" v="336" actId="20577"/>
        <pc:sldMkLst>
          <pc:docMk/>
          <pc:sldMk cId="0" sldId="266"/>
        </pc:sldMkLst>
        <pc:spChg chg="mod">
          <ac:chgData name="Mölsä Salla" userId="11757758-abe0-48a4-a19b-63a9678b7c89" providerId="ADAL" clId="{7A435594-E029-4392-9C2D-B7E06B8E91A2}" dt="2021-02-12T13:04:40.625" v="336" actId="20577"/>
          <ac:spMkLst>
            <pc:docMk/>
            <pc:sldMk cId="0" sldId="266"/>
            <ac:spMk id="156" creationId="{00000000-0000-0000-0000-000000000000}"/>
          </ac:spMkLst>
        </pc:spChg>
      </pc:sldChg>
      <pc:sldChg chg="addSp modSp">
        <pc:chgData name="Mölsä Salla" userId="11757758-abe0-48a4-a19b-63a9678b7c89" providerId="ADAL" clId="{7A435594-E029-4392-9C2D-B7E06B8E91A2}" dt="2021-02-12T13:40:42.664" v="536" actId="14861"/>
        <pc:sldMkLst>
          <pc:docMk/>
          <pc:sldMk cId="3921360029" sldId="267"/>
        </pc:sldMkLst>
        <pc:spChg chg="add mod ord">
          <ac:chgData name="Mölsä Salla" userId="11757758-abe0-48a4-a19b-63a9678b7c89" providerId="ADAL" clId="{7A435594-E029-4392-9C2D-B7E06B8E91A2}" dt="2021-02-12T13:40:42.664" v="536" actId="14861"/>
          <ac:spMkLst>
            <pc:docMk/>
            <pc:sldMk cId="3921360029" sldId="267"/>
            <ac:spMk id="6" creationId="{0808B905-D1E9-47BA-A225-EE8B2D7BB2DB}"/>
          </ac:spMkLst>
        </pc:spChg>
      </pc:sldChg>
    </pc:docChg>
  </pc:docChgLst>
  <pc:docChgLst>
    <pc:chgData name="Mölsä Salla" userId="11757758-abe0-48a4-a19b-63a9678b7c89" providerId="ADAL" clId="{110F3F12-5403-4787-BC2C-9313B98D3656}"/>
    <pc:docChg chg="undo custSel addSld delSld modSld">
      <pc:chgData name="Mölsä Salla" userId="11757758-abe0-48a4-a19b-63a9678b7c89" providerId="ADAL" clId="{110F3F12-5403-4787-BC2C-9313B98D3656}" dt="2021-01-29T11:07:42.925" v="650" actId="20577"/>
      <pc:docMkLst>
        <pc:docMk/>
      </pc:docMkLst>
      <pc:sldChg chg="modTransition">
        <pc:chgData name="Mölsä Salla" userId="11757758-abe0-48a4-a19b-63a9678b7c89" providerId="ADAL" clId="{110F3F12-5403-4787-BC2C-9313B98D3656}" dt="2021-01-29T11:01:32.132" v="610"/>
        <pc:sldMkLst>
          <pc:docMk/>
          <pc:sldMk cId="0" sldId="256"/>
        </pc:sldMkLst>
      </pc:sldChg>
      <pc:sldChg chg="modSp modTransition">
        <pc:chgData name="Mölsä Salla" userId="11757758-abe0-48a4-a19b-63a9678b7c89" providerId="ADAL" clId="{110F3F12-5403-4787-BC2C-9313B98D3656}" dt="2021-01-29T11:01:32.132" v="610"/>
        <pc:sldMkLst>
          <pc:docMk/>
          <pc:sldMk cId="0" sldId="257"/>
        </pc:sldMkLst>
        <pc:spChg chg="mod">
          <ac:chgData name="Mölsä Salla" userId="11757758-abe0-48a4-a19b-63a9678b7c89" providerId="ADAL" clId="{110F3F12-5403-4787-BC2C-9313B98D3656}" dt="2021-01-29T10:34:06.097" v="62" actId="207"/>
          <ac:spMkLst>
            <pc:docMk/>
            <pc:sldMk cId="0" sldId="257"/>
            <ac:spMk id="2" creationId="{1D7CE011-1A37-4254-ABFD-A511ED9E0F10}"/>
          </ac:spMkLst>
        </pc:spChg>
        <pc:spChg chg="mod">
          <ac:chgData name="Mölsä Salla" userId="11757758-abe0-48a4-a19b-63a9678b7c89" providerId="ADAL" clId="{110F3F12-5403-4787-BC2C-9313B98D3656}" dt="2021-01-29T10:34:42.412" v="99" actId="14100"/>
          <ac:spMkLst>
            <pc:docMk/>
            <pc:sldMk cId="0" sldId="257"/>
            <ac:spMk id="92" creationId="{00000000-0000-0000-0000-000000000000}"/>
          </ac:spMkLst>
        </pc:spChg>
        <pc:picChg chg="mod ord">
          <ac:chgData name="Mölsä Salla" userId="11757758-abe0-48a4-a19b-63a9678b7c89" providerId="ADAL" clId="{110F3F12-5403-4787-BC2C-9313B98D3656}" dt="2021-01-29T10:34:31.020" v="98" actId="1036"/>
          <ac:picMkLst>
            <pc:docMk/>
            <pc:sldMk cId="0" sldId="257"/>
            <ac:picMk id="93" creationId="{00000000-0000-0000-0000-000000000000}"/>
          </ac:picMkLst>
        </pc:picChg>
      </pc:sldChg>
      <pc:sldChg chg="modSp del">
        <pc:chgData name="Mölsä Salla" userId="11757758-abe0-48a4-a19b-63a9678b7c89" providerId="ADAL" clId="{110F3F12-5403-4787-BC2C-9313B98D3656}" dt="2021-01-29T10:37:50.107" v="116" actId="2696"/>
        <pc:sldMkLst>
          <pc:docMk/>
          <pc:sldMk cId="0" sldId="258"/>
        </pc:sldMkLst>
        <pc:spChg chg="mod">
          <ac:chgData name="Mölsä Salla" userId="11757758-abe0-48a4-a19b-63a9678b7c89" providerId="ADAL" clId="{110F3F12-5403-4787-BC2C-9313B98D3656}" dt="2021-01-29T10:36:06.128" v="103" actId="20577"/>
          <ac:spMkLst>
            <pc:docMk/>
            <pc:sldMk cId="0" sldId="258"/>
            <ac:spMk id="99" creationId="{00000000-0000-0000-0000-000000000000}"/>
          </ac:spMkLst>
        </pc:spChg>
        <pc:spChg chg="mod">
          <ac:chgData name="Mölsä Salla" userId="11757758-abe0-48a4-a19b-63a9678b7c89" providerId="ADAL" clId="{110F3F12-5403-4787-BC2C-9313B98D3656}" dt="2021-01-29T10:37:22.283" v="113" actId="27636"/>
          <ac:spMkLst>
            <pc:docMk/>
            <pc:sldMk cId="0" sldId="258"/>
            <ac:spMk id="10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2:14.009" v="611"/>
        <pc:sldMkLst>
          <pc:docMk/>
          <pc:sldMk cId="0" sldId="259"/>
        </pc:sldMkLst>
        <pc:spChg chg="mod">
          <ac:chgData name="Mölsä Salla" userId="11757758-abe0-48a4-a19b-63a9678b7c89" providerId="ADAL" clId="{110F3F12-5403-4787-BC2C-9313B98D3656}" dt="2021-01-29T10:36:13.861" v="105" actId="20577"/>
          <ac:spMkLst>
            <pc:docMk/>
            <pc:sldMk cId="0" sldId="259"/>
            <ac:spMk id="106" creationId="{00000000-0000-0000-0000-000000000000}"/>
          </ac:spMkLst>
        </pc:spChg>
        <pc:spChg chg="mod">
          <ac:chgData name="Mölsä Salla" userId="11757758-abe0-48a4-a19b-63a9678b7c89" providerId="ADAL" clId="{110F3F12-5403-4787-BC2C-9313B98D3656}" dt="2021-01-29T10:37:58.533" v="118" actId="113"/>
          <ac:spMkLst>
            <pc:docMk/>
            <pc:sldMk cId="0" sldId="259"/>
            <ac:spMk id="10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3:13.119" v="623" actId="114"/>
        <pc:sldMkLst>
          <pc:docMk/>
          <pc:sldMk cId="0" sldId="260"/>
        </pc:sldMkLst>
        <pc:spChg chg="mod">
          <ac:chgData name="Mölsä Salla" userId="11757758-abe0-48a4-a19b-63a9678b7c89" providerId="ADAL" clId="{110F3F12-5403-4787-BC2C-9313B98D3656}" dt="2021-01-29T11:03:13.119" v="623" actId="114"/>
          <ac:spMkLst>
            <pc:docMk/>
            <pc:sldMk cId="0" sldId="260"/>
            <ac:spMk id="11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6:19.108" v="649"/>
        <pc:sldMkLst>
          <pc:docMk/>
          <pc:sldMk cId="0" sldId="261"/>
        </pc:sldMkLst>
        <pc:spChg chg="mod">
          <ac:chgData name="Mölsä Salla" userId="11757758-abe0-48a4-a19b-63a9678b7c89" providerId="ADAL" clId="{110F3F12-5403-4787-BC2C-9313B98D3656}" dt="2021-01-29T11:06:11.578" v="648" actId="20577"/>
          <ac:spMkLst>
            <pc:docMk/>
            <pc:sldMk cId="0" sldId="261"/>
            <ac:spMk id="121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4:28.965" v="646" actId="20577"/>
        <pc:sldMkLst>
          <pc:docMk/>
          <pc:sldMk cId="0" sldId="262"/>
        </pc:sldMkLst>
        <pc:spChg chg="mod">
          <ac:chgData name="Mölsä Salla" userId="11757758-abe0-48a4-a19b-63a9678b7c89" providerId="ADAL" clId="{110F3F12-5403-4787-BC2C-9313B98D3656}" dt="2021-01-29T11:04:28.965" v="646" actId="20577"/>
          <ac:spMkLst>
            <pc:docMk/>
            <pc:sldMk cId="0" sldId="262"/>
            <ac:spMk id="128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1:32.132" v="610"/>
        <pc:sldMkLst>
          <pc:docMk/>
          <pc:sldMk cId="0" sldId="263"/>
        </pc:sldMkLst>
        <pc:spChg chg="mod">
          <ac:chgData name="Mölsä Salla" userId="11757758-abe0-48a4-a19b-63a9678b7c89" providerId="ADAL" clId="{110F3F12-5403-4787-BC2C-9313B98D3656}" dt="2021-01-29T10:42:41.612" v="245" actId="1036"/>
          <ac:spMkLst>
            <pc:docMk/>
            <pc:sldMk cId="0" sldId="263"/>
            <ac:spMk id="134" creationId="{00000000-0000-0000-0000-000000000000}"/>
          </ac:spMkLst>
        </pc:spChg>
        <pc:spChg chg="mod">
          <ac:chgData name="Mölsä Salla" userId="11757758-abe0-48a4-a19b-63a9678b7c89" providerId="ADAL" clId="{110F3F12-5403-4787-BC2C-9313B98D3656}" dt="2021-01-29T10:45:14.032" v="282" actId="20577"/>
          <ac:spMkLst>
            <pc:docMk/>
            <pc:sldMk cId="0" sldId="263"/>
            <ac:spMk id="135" creationId="{00000000-0000-0000-0000-000000000000}"/>
          </ac:spMkLst>
        </pc:spChg>
      </pc:sldChg>
      <pc:sldChg chg="addSp modSp modTransition modAnim">
        <pc:chgData name="Mölsä Salla" userId="11757758-abe0-48a4-a19b-63a9678b7c89" providerId="ADAL" clId="{110F3F12-5403-4787-BC2C-9313B98D3656}" dt="2021-01-29T11:01:32.132" v="610"/>
        <pc:sldMkLst>
          <pc:docMk/>
          <pc:sldMk cId="0" sldId="264"/>
        </pc:sldMkLst>
        <pc:spChg chg="add mod">
          <ac:chgData name="Mölsä Salla" userId="11757758-abe0-48a4-a19b-63a9678b7c89" providerId="ADAL" clId="{110F3F12-5403-4787-BC2C-9313B98D3656}" dt="2021-01-29T10:56:46.915" v="498" actId="20577"/>
          <ac:spMkLst>
            <pc:docMk/>
            <pc:sldMk cId="0" sldId="264"/>
            <ac:spMk id="3" creationId="{E9441700-E7F7-434E-8D73-24CA575607CA}"/>
          </ac:spMkLst>
        </pc:spChg>
        <pc:spChg chg="mod">
          <ac:chgData name="Mölsä Salla" userId="11757758-abe0-48a4-a19b-63a9678b7c89" providerId="ADAL" clId="{110F3F12-5403-4787-BC2C-9313B98D3656}" dt="2021-01-29T10:55:53.426" v="492" actId="1038"/>
          <ac:spMkLst>
            <pc:docMk/>
            <pc:sldMk cId="0" sldId="264"/>
            <ac:spMk id="14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7:42.925" v="650" actId="20577"/>
        <pc:sldMkLst>
          <pc:docMk/>
          <pc:sldMk cId="0" sldId="265"/>
        </pc:sldMkLst>
        <pc:spChg chg="mod">
          <ac:chgData name="Mölsä Salla" userId="11757758-abe0-48a4-a19b-63a9678b7c89" providerId="ADAL" clId="{110F3F12-5403-4787-BC2C-9313B98D3656}" dt="2021-01-29T11:07:42.925" v="650" actId="20577"/>
          <ac:spMkLst>
            <pc:docMk/>
            <pc:sldMk cId="0" sldId="265"/>
            <ac:spMk id="149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10F3F12-5403-4787-BC2C-9313B98D3656}" dt="2021-01-29T11:01:32.132" v="610"/>
        <pc:sldMkLst>
          <pc:docMk/>
          <pc:sldMk cId="0" sldId="266"/>
        </pc:sldMkLst>
        <pc:spChg chg="mod">
          <ac:chgData name="Mölsä Salla" userId="11757758-abe0-48a4-a19b-63a9678b7c89" providerId="ADAL" clId="{110F3F12-5403-4787-BC2C-9313B98D3656}" dt="2021-01-29T11:00:23.893" v="603" actId="1035"/>
          <ac:spMkLst>
            <pc:docMk/>
            <pc:sldMk cId="0" sldId="266"/>
            <ac:spMk id="155" creationId="{00000000-0000-0000-0000-000000000000}"/>
          </ac:spMkLst>
        </pc:spChg>
        <pc:spChg chg="mod">
          <ac:chgData name="Mölsä Salla" userId="11757758-abe0-48a4-a19b-63a9678b7c89" providerId="ADAL" clId="{110F3F12-5403-4787-BC2C-9313B98D3656}" dt="2021-01-29T11:00:29.276" v="609" actId="1035"/>
          <ac:spMkLst>
            <pc:docMk/>
            <pc:sldMk cId="0" sldId="266"/>
            <ac:spMk id="156" creationId="{00000000-0000-0000-0000-000000000000}"/>
          </ac:spMkLst>
        </pc:spChg>
        <pc:spChg chg="mod">
          <ac:chgData name="Mölsä Salla" userId="11757758-abe0-48a4-a19b-63a9678b7c89" providerId="ADAL" clId="{110F3F12-5403-4787-BC2C-9313B98D3656}" dt="2021-01-29T10:57:40.403" v="527" actId="1076"/>
          <ac:spMkLst>
            <pc:docMk/>
            <pc:sldMk cId="0" sldId="266"/>
            <ac:spMk id="157" creationId="{00000000-0000-0000-0000-000000000000}"/>
          </ac:spMkLst>
        </pc:spChg>
      </pc:sldChg>
      <pc:sldChg chg="add modTransition modAnim">
        <pc:chgData name="Mölsä Salla" userId="11757758-abe0-48a4-a19b-63a9678b7c89" providerId="ADAL" clId="{110F3F12-5403-4787-BC2C-9313B98D3656}" dt="2021-01-29T11:02:18.441" v="612"/>
        <pc:sldMkLst>
          <pc:docMk/>
          <pc:sldMk cId="3921360029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307b742b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b307b742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307b742b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b307b742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3917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5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Konditionaalit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9" name="Google Shape;149;p9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199" cy="957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1. Minun olisi pitänyt lähteä matkalle viime kesänä.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gone</a:t>
            </a:r>
            <a:r>
              <a:rPr lang="fi-FI" dirty="0">
                <a:solidFill>
                  <a:schemeClr val="bg2"/>
                </a:solidFill>
              </a:rPr>
              <a:t> on a </a:t>
            </a:r>
            <a:r>
              <a:rPr lang="fi-FI" dirty="0" err="1">
                <a:solidFill>
                  <a:schemeClr val="bg2"/>
                </a:solidFill>
              </a:rPr>
              <a:t>trip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summer.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2.</a:t>
            </a:r>
            <a:r>
              <a:rPr lang="fi-FI" dirty="0"/>
              <a:t> Meidän ei olisi pitänyt valittaa.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complained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3. Tämä suunnitelma olisi kuulostanut hullulta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,</a:t>
            </a:r>
            <a:r>
              <a:rPr lang="fi-FI" dirty="0"/>
              <a:t> jollen olisi keskittynyt sanomaasi paremmin.</a:t>
            </a:r>
            <a:endParaRPr dirty="0"/>
          </a:p>
          <a:p>
            <a:pPr marL="0" lvl="1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fi-FI" sz="6000" dirty="0">
                <a:solidFill>
                  <a:schemeClr val="bg2"/>
                </a:solidFill>
              </a:rPr>
              <a:t>		</a:t>
            </a:r>
            <a:r>
              <a:rPr lang="fi-FI" sz="6000" dirty="0" err="1">
                <a:solidFill>
                  <a:schemeClr val="bg2"/>
                </a:solidFill>
              </a:rPr>
              <a:t>This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plan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would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have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sounded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crazy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if</a:t>
            </a:r>
            <a:r>
              <a:rPr lang="fi-FI" sz="6000" dirty="0">
                <a:solidFill>
                  <a:schemeClr val="bg2"/>
                </a:solidFill>
              </a:rPr>
              <a:t> I </a:t>
            </a:r>
            <a:r>
              <a:rPr lang="fi-FI" sz="6000" dirty="0" err="1">
                <a:solidFill>
                  <a:schemeClr val="bg2"/>
                </a:solidFill>
              </a:rPr>
              <a:t>hadn’t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focused</a:t>
            </a:r>
            <a:r>
              <a:rPr lang="fi-FI" sz="6000" dirty="0">
                <a:solidFill>
                  <a:schemeClr val="bg2"/>
                </a:solidFill>
              </a:rPr>
              <a:t> / 			</a:t>
            </a:r>
            <a:r>
              <a:rPr lang="fi-FI" sz="6000" dirty="0" err="1">
                <a:solidFill>
                  <a:schemeClr val="bg2"/>
                </a:solidFill>
              </a:rPr>
              <a:t>unless</a:t>
            </a:r>
            <a:r>
              <a:rPr lang="fi-FI" sz="6000" dirty="0">
                <a:solidFill>
                  <a:schemeClr val="bg2"/>
                </a:solidFill>
              </a:rPr>
              <a:t> I </a:t>
            </a:r>
            <a:r>
              <a:rPr lang="fi-FI" sz="6000" dirty="0" err="1">
                <a:solidFill>
                  <a:schemeClr val="bg2"/>
                </a:solidFill>
              </a:rPr>
              <a:t>had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focused</a:t>
            </a:r>
            <a:r>
              <a:rPr lang="fi-FI" sz="6000" dirty="0">
                <a:solidFill>
                  <a:schemeClr val="bg2"/>
                </a:solidFill>
              </a:rPr>
              <a:t> on </a:t>
            </a:r>
            <a:r>
              <a:rPr lang="fi-FI" sz="6000" dirty="0" err="1">
                <a:solidFill>
                  <a:schemeClr val="bg2"/>
                </a:solidFill>
              </a:rPr>
              <a:t>your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message</a:t>
            </a:r>
            <a:r>
              <a:rPr lang="fi-FI" sz="6000" dirty="0">
                <a:solidFill>
                  <a:schemeClr val="bg2"/>
                </a:solidFill>
              </a:rPr>
              <a:t> </a:t>
            </a:r>
            <a:r>
              <a:rPr lang="fi-FI" sz="6000" dirty="0" err="1">
                <a:solidFill>
                  <a:schemeClr val="bg2"/>
                </a:solidFill>
              </a:rPr>
              <a:t>better</a:t>
            </a:r>
            <a:r>
              <a:rPr lang="fi-FI" sz="6000" dirty="0">
                <a:solidFill>
                  <a:schemeClr val="bg2"/>
                </a:solidFill>
              </a:rPr>
              <a:t>.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150" name="Google Shape;150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B3BA616-84D7-4835-B826-BC14035017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10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>
            <a:spLocks noGrp="1"/>
          </p:cNvSpPr>
          <p:nvPr>
            <p:ph type="title"/>
          </p:nvPr>
        </p:nvSpPr>
        <p:spPr>
          <a:xfrm>
            <a:off x="1676400" y="-7781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6" name="Google Shape;156;p10"/>
          <p:cNvSpPr txBox="1">
            <a:spLocks noGrp="1"/>
          </p:cNvSpPr>
          <p:nvPr>
            <p:ph type="body" idx="1"/>
          </p:nvPr>
        </p:nvSpPr>
        <p:spPr>
          <a:xfrm>
            <a:off x="1676400" y="1816749"/>
            <a:ext cx="22246856" cy="11041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ts val="68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4</a:t>
            </a:r>
            <a:r>
              <a:rPr lang="fi-FI" dirty="0"/>
              <a:t>. Olisitko muistuttanut minua kokeesta, jos olisit muistanut sen itse?</a:t>
            </a:r>
            <a:endParaRPr dirty="0"/>
          </a:p>
          <a:p>
            <a:pPr marL="0" lvl="0" indent="0" algn="l" rtl="0">
              <a:lnSpc>
                <a:spcPts val="68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reminded</a:t>
            </a:r>
            <a:r>
              <a:rPr lang="fi-FI" dirty="0">
                <a:solidFill>
                  <a:schemeClr val="bg2"/>
                </a:solidFill>
              </a:rPr>
              <a:t> me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exam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						</a:t>
            </a:r>
            <a:r>
              <a:rPr lang="fi-FI" dirty="0" err="1">
                <a:solidFill>
                  <a:schemeClr val="bg2"/>
                </a:solidFill>
              </a:rPr>
              <a:t>remembered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yourself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ts val="68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5. Olisimme saattaneet juhlia koko yön, ellei seuraava päivä olisi ollut työpäivä.</a:t>
            </a:r>
            <a:endParaRPr dirty="0"/>
          </a:p>
          <a:p>
            <a:pPr marL="0" lvl="0" indent="0" algn="l" rtl="0">
              <a:lnSpc>
                <a:spcPts val="68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partied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following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					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unless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following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work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ts val="68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6. Jos olisin haastanut sinut uusintaotteluun, olisitko yrittänyt enemmän?</a:t>
            </a:r>
            <a:endParaRPr dirty="0"/>
          </a:p>
          <a:p>
            <a:pPr marL="0" lvl="0" indent="0" algn="l" rtl="0">
              <a:lnSpc>
                <a:spcPts val="68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If I 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challenged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to a </a:t>
            </a:r>
            <a:r>
              <a:rPr lang="fi-FI" dirty="0" err="1">
                <a:solidFill>
                  <a:schemeClr val="bg2"/>
                </a:solidFill>
              </a:rPr>
              <a:t>rematch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tried</a:t>
            </a:r>
            <a:r>
              <a:rPr lang="fi-FI" dirty="0">
                <a:solidFill>
                  <a:schemeClr val="bg2"/>
                </a:solidFill>
              </a:rPr>
              <a:t> 					</a:t>
            </a:r>
            <a:r>
              <a:rPr lang="fi-FI" dirty="0" err="1">
                <a:solidFill>
                  <a:schemeClr val="bg2"/>
                </a:solidFill>
              </a:rPr>
              <a:t>harder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7" name="Google Shape;157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76B8DA4-39EF-416C-AFAB-DCA3A8DE6F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264685" y="200528"/>
            <a:ext cx="19316128" cy="1352203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555453" y="336126"/>
            <a:ext cx="7845294" cy="37546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sz="5400" dirty="0" err="1"/>
              <a:t>What</a:t>
            </a:r>
            <a:r>
              <a:rPr lang="fi-FI" sz="5400" dirty="0"/>
              <a:t> </a:t>
            </a:r>
            <a:r>
              <a:rPr lang="fi-FI" sz="5400" b="1" dirty="0" err="1"/>
              <a:t>would</a:t>
            </a:r>
            <a:r>
              <a:rPr lang="fi-FI" sz="5400" b="1" dirty="0"/>
              <a:t> </a:t>
            </a:r>
            <a:r>
              <a:rPr lang="fi-FI" sz="5400" b="1" dirty="0" err="1"/>
              <a:t>you</a:t>
            </a:r>
            <a:r>
              <a:rPr lang="fi-FI" sz="5400" b="1" dirty="0"/>
              <a:t> </a:t>
            </a:r>
            <a:r>
              <a:rPr lang="fi-FI" sz="5400" b="1" dirty="0" err="1"/>
              <a:t>do</a:t>
            </a:r>
            <a:r>
              <a:rPr lang="fi-FI" sz="5400" b="1" dirty="0"/>
              <a:t> </a:t>
            </a:r>
            <a:r>
              <a:rPr lang="fi-FI" sz="5400" dirty="0" err="1"/>
              <a:t>if</a:t>
            </a:r>
            <a:r>
              <a:rPr lang="fi-FI" sz="5400" dirty="0"/>
              <a:t> </a:t>
            </a:r>
            <a:r>
              <a:rPr lang="fi-FI" sz="5400" dirty="0" err="1"/>
              <a:t>your</a:t>
            </a:r>
            <a:r>
              <a:rPr lang="fi-FI" sz="5400" dirty="0"/>
              <a:t> </a:t>
            </a:r>
            <a:r>
              <a:rPr lang="fi-FI" sz="5400" dirty="0" err="1"/>
              <a:t>room</a:t>
            </a:r>
            <a:r>
              <a:rPr lang="fi-FI" sz="5400" b="1" dirty="0"/>
              <a:t> </a:t>
            </a:r>
            <a:r>
              <a:rPr lang="fi-FI" sz="5400" b="1" dirty="0" err="1"/>
              <a:t>looked</a:t>
            </a:r>
            <a:r>
              <a:rPr lang="fi-FI" sz="5400" b="1" dirty="0"/>
              <a:t> </a:t>
            </a:r>
            <a:r>
              <a:rPr lang="fi-FI" sz="5400" dirty="0" err="1"/>
              <a:t>like</a:t>
            </a:r>
            <a:r>
              <a:rPr lang="fi-FI" sz="5400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? </a:t>
            </a:r>
            <a:br>
              <a:rPr lang="fi-FI" sz="5400" dirty="0"/>
            </a:br>
            <a:r>
              <a:rPr lang="fi-FI" sz="5400" dirty="0" err="1"/>
              <a:t>Say</a:t>
            </a:r>
            <a:r>
              <a:rPr lang="fi-FI" sz="5400" dirty="0"/>
              <a:t> at </a:t>
            </a:r>
            <a:r>
              <a:rPr lang="fi-FI" sz="5400" dirty="0" err="1"/>
              <a:t>least</a:t>
            </a:r>
            <a:r>
              <a:rPr lang="fi-FI" sz="5400" dirty="0"/>
              <a:t> 10 </a:t>
            </a:r>
            <a:r>
              <a:rPr lang="fi-FI" sz="5400" dirty="0" err="1"/>
              <a:t>things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would</a:t>
            </a:r>
            <a:r>
              <a:rPr lang="fi-FI" sz="5400" b="1" dirty="0"/>
              <a:t> </a:t>
            </a:r>
            <a:r>
              <a:rPr lang="fi-FI" sz="5400" b="1" dirty="0" err="1"/>
              <a:t>do</a:t>
            </a:r>
            <a:r>
              <a:rPr lang="fi-FI" sz="5400" dirty="0"/>
              <a:t>.</a:t>
            </a:r>
            <a:endParaRPr sz="54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1D7CE011-1A37-4254-ABFD-A511ED9E0F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/>
              <a:t>Kuva: © Pauli Salmi	</a:t>
            </a:r>
            <a:fld id="{00000000-1234-1234-1234-123412341234}" type="slidenum">
              <a:rPr lang="fi-FI" sz="2000"/>
              <a:t>2</a:t>
            </a:fld>
            <a:endParaRPr lang="fi-FI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Taitettu kulma 5">
            <a:extLst>
              <a:ext uri="{FF2B5EF4-FFF2-40B4-BE49-F238E27FC236}">
                <a16:creationId xmlns:a16="http://schemas.microsoft.com/office/drawing/2014/main" id="{2CA8591B-2F1B-4250-AC3B-D0262B5A6A10}"/>
              </a:ext>
            </a:extLst>
          </p:cNvPr>
          <p:cNvSpPr/>
          <p:nvPr/>
        </p:nvSpPr>
        <p:spPr>
          <a:xfrm>
            <a:off x="1291771" y="3570514"/>
            <a:ext cx="21611772" cy="9100457"/>
          </a:xfrm>
          <a:prstGeom prst="foldedCorner">
            <a:avLst/>
          </a:prstGeom>
          <a:effectLst>
            <a:glow rad="101600">
              <a:schemeClr val="accent4">
                <a:alpha val="6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6" name="Google Shape;106;gb307b742b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Read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note</a:t>
            </a:r>
            <a:r>
              <a:rPr lang="fi-FI" dirty="0"/>
              <a:t> and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 of </a:t>
            </a:r>
            <a:r>
              <a:rPr lang="fi-FI" dirty="0" err="1"/>
              <a:t>saying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Finnish</a:t>
            </a:r>
            <a:r>
              <a:rPr lang="fi-FI" dirty="0"/>
              <a:t> -</a:t>
            </a:r>
            <a:r>
              <a:rPr lang="fi-FI" i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isi</a:t>
            </a:r>
            <a:r>
              <a:rPr lang="fi-FI" dirty="0"/>
              <a:t> in English.</a:t>
            </a:r>
            <a:endParaRPr dirty="0"/>
          </a:p>
        </p:txBody>
      </p:sp>
      <p:sp>
        <p:nvSpPr>
          <p:cNvPr id="107" name="Google Shape;107;gb307b742b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Dear</a:t>
            </a:r>
            <a:r>
              <a:rPr lang="fi-FI" dirty="0"/>
              <a:t> </a:t>
            </a:r>
            <a:r>
              <a:rPr lang="fi-FI" dirty="0" err="1"/>
              <a:t>Marsha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apologized</a:t>
            </a:r>
            <a:r>
              <a:rPr lang="fi-FI" dirty="0"/>
              <a:t> to me. </a:t>
            </a: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bought</a:t>
            </a:r>
            <a:r>
              <a:rPr lang="fi-FI" dirty="0"/>
              <a:t> me </a:t>
            </a:r>
            <a:r>
              <a:rPr lang="fi-FI" dirty="0" err="1"/>
              <a:t>flowers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, it </a:t>
            </a:r>
            <a:r>
              <a:rPr lang="fi-FI" dirty="0" err="1"/>
              <a:t>might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nice</a:t>
            </a:r>
            <a:r>
              <a:rPr lang="fi-FI" dirty="0"/>
              <a:t>.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dirty="0"/>
              <a:t> </a:t>
            </a:r>
            <a:r>
              <a:rPr lang="fi-FI" dirty="0" err="1"/>
              <a:t>buy</a:t>
            </a:r>
            <a:r>
              <a:rPr lang="fi-FI" dirty="0"/>
              <a:t> me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meaningful</a:t>
            </a:r>
            <a:r>
              <a:rPr lang="fi-FI" dirty="0"/>
              <a:t>. I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friends</a:t>
            </a:r>
            <a:r>
              <a:rPr lang="fi-FI" dirty="0"/>
              <a:t> </a:t>
            </a:r>
            <a:r>
              <a:rPr lang="fi-FI" dirty="0" err="1"/>
              <a:t>wouldn’t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stupid</a:t>
            </a:r>
            <a:r>
              <a:rPr lang="fi-FI" dirty="0"/>
              <a:t> </a:t>
            </a:r>
            <a:r>
              <a:rPr lang="fi-FI" dirty="0" err="1"/>
              <a:t>jokes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me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encourage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. If I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,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walking</a:t>
            </a:r>
            <a:r>
              <a:rPr lang="fi-FI" dirty="0"/>
              <a:t> </a:t>
            </a:r>
            <a:r>
              <a:rPr lang="fi-FI" dirty="0" err="1"/>
              <a:t>away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and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writing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note</a:t>
            </a:r>
            <a:r>
              <a:rPr lang="fi-FI" dirty="0"/>
              <a:t>. </a:t>
            </a:r>
            <a:r>
              <a:rPr lang="fi-FI" dirty="0" err="1"/>
              <a:t>Should</a:t>
            </a:r>
            <a:r>
              <a:rPr lang="fi-FI" dirty="0"/>
              <a:t> I </a:t>
            </a:r>
            <a:r>
              <a:rPr lang="fi-FI" dirty="0" err="1"/>
              <a:t>give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another</a:t>
            </a:r>
            <a:r>
              <a:rPr lang="fi-FI" dirty="0"/>
              <a:t> </a:t>
            </a:r>
            <a:r>
              <a:rPr lang="fi-FI" dirty="0" err="1"/>
              <a:t>chance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? </a:t>
            </a:r>
            <a:r>
              <a:rPr lang="fi-FI" dirty="0" err="1"/>
              <a:t>Not</a:t>
            </a:r>
            <a:r>
              <a:rPr lang="fi-FI" dirty="0"/>
              <a:t> sure.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feelings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Dere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k</a:t>
            </a:r>
            <a:endParaRPr dirty="0"/>
          </a:p>
        </p:txBody>
      </p:sp>
      <p:sp>
        <p:nvSpPr>
          <p:cNvPr id="108" name="Google Shape;108;gb307b742b8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1096901-81DA-4663-A45B-7FAA04AAFC9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Taitettu kulma 5">
            <a:extLst>
              <a:ext uri="{FF2B5EF4-FFF2-40B4-BE49-F238E27FC236}">
                <a16:creationId xmlns:a16="http://schemas.microsoft.com/office/drawing/2014/main" id="{0808B905-D1E9-47BA-A225-EE8B2D7BB2DB}"/>
              </a:ext>
            </a:extLst>
          </p:cNvPr>
          <p:cNvSpPr/>
          <p:nvPr/>
        </p:nvSpPr>
        <p:spPr>
          <a:xfrm>
            <a:off x="1291771" y="3570514"/>
            <a:ext cx="21611772" cy="9100457"/>
          </a:xfrm>
          <a:prstGeom prst="foldedCorner">
            <a:avLst/>
          </a:prstGeom>
          <a:effectLst>
            <a:glow rad="101600">
              <a:schemeClr val="accent4">
                <a:alpha val="6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6" name="Google Shape;106;gb307b742b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Read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note</a:t>
            </a:r>
            <a:r>
              <a:rPr lang="fi-FI" dirty="0"/>
              <a:t> and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 of </a:t>
            </a:r>
            <a:r>
              <a:rPr lang="fi-FI" dirty="0" err="1"/>
              <a:t>saying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Finnish</a:t>
            </a:r>
            <a:r>
              <a:rPr lang="fi-FI" dirty="0"/>
              <a:t> -</a:t>
            </a:r>
            <a:r>
              <a:rPr lang="fi-FI" i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isi</a:t>
            </a:r>
            <a:r>
              <a:rPr lang="fi-FI" dirty="0"/>
              <a:t> in English.</a:t>
            </a:r>
            <a:endParaRPr dirty="0"/>
          </a:p>
        </p:txBody>
      </p:sp>
      <p:sp>
        <p:nvSpPr>
          <p:cNvPr id="107" name="Google Shape;107;gb307b742b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Dear</a:t>
            </a:r>
            <a:r>
              <a:rPr lang="fi-FI" dirty="0"/>
              <a:t> </a:t>
            </a:r>
            <a:r>
              <a:rPr lang="fi-FI" dirty="0" err="1"/>
              <a:t>Marsha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apologized</a:t>
            </a:r>
            <a:r>
              <a:rPr lang="fi-FI" dirty="0"/>
              <a:t> to me. </a:t>
            </a: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bought</a:t>
            </a:r>
            <a:r>
              <a:rPr lang="fi-FI" b="1" dirty="0"/>
              <a:t> </a:t>
            </a:r>
            <a:r>
              <a:rPr lang="fi-FI" dirty="0"/>
              <a:t>me </a:t>
            </a:r>
            <a:r>
              <a:rPr lang="fi-FI" dirty="0" err="1"/>
              <a:t>flowers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, it </a:t>
            </a:r>
            <a:r>
              <a:rPr lang="fi-FI" b="1" dirty="0" err="1"/>
              <a:t>might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nice</a:t>
            </a:r>
            <a:r>
              <a:rPr lang="fi-FI" dirty="0"/>
              <a:t>.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could</a:t>
            </a: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b="1" dirty="0"/>
              <a:t> </a:t>
            </a:r>
            <a:r>
              <a:rPr lang="fi-FI" b="1" dirty="0" err="1"/>
              <a:t>buy</a:t>
            </a:r>
            <a:r>
              <a:rPr lang="fi-FI" dirty="0"/>
              <a:t> me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meaningful</a:t>
            </a:r>
            <a:r>
              <a:rPr lang="fi-FI" dirty="0"/>
              <a:t>. I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friends</a:t>
            </a:r>
            <a:r>
              <a:rPr lang="fi-FI" dirty="0"/>
              <a:t> </a:t>
            </a:r>
            <a:r>
              <a:rPr lang="fi-FI" b="1" dirty="0" err="1"/>
              <a:t>wouldn’t</a:t>
            </a:r>
            <a:r>
              <a:rPr lang="fi-FI" b="1" dirty="0"/>
              <a:t> </a:t>
            </a:r>
            <a:r>
              <a:rPr lang="fi-FI" b="1" dirty="0" err="1"/>
              <a:t>make</a:t>
            </a:r>
            <a:r>
              <a:rPr lang="fi-FI" dirty="0"/>
              <a:t> </a:t>
            </a:r>
            <a:r>
              <a:rPr lang="fi-FI" dirty="0" err="1"/>
              <a:t>stupid</a:t>
            </a:r>
            <a:r>
              <a:rPr lang="fi-FI" dirty="0"/>
              <a:t> </a:t>
            </a:r>
            <a:r>
              <a:rPr lang="fi-FI" dirty="0" err="1"/>
              <a:t>jokes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me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encourage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. If I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love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, I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walking</a:t>
            </a:r>
            <a:r>
              <a:rPr lang="fi-FI" dirty="0"/>
              <a:t> </a:t>
            </a:r>
            <a:r>
              <a:rPr lang="fi-FI" dirty="0" err="1"/>
              <a:t>away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and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writing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note</a:t>
            </a:r>
            <a:r>
              <a:rPr lang="fi-FI" dirty="0"/>
              <a:t>. </a:t>
            </a:r>
            <a:r>
              <a:rPr lang="fi-FI" b="1" dirty="0" err="1"/>
              <a:t>Should</a:t>
            </a:r>
            <a:r>
              <a:rPr lang="fi-FI" dirty="0"/>
              <a:t> I</a:t>
            </a:r>
            <a:r>
              <a:rPr lang="fi-FI" b="1" dirty="0"/>
              <a:t> </a:t>
            </a:r>
            <a:r>
              <a:rPr lang="fi-FI" b="1" dirty="0" err="1"/>
              <a:t>give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another</a:t>
            </a:r>
            <a:r>
              <a:rPr lang="fi-FI" dirty="0"/>
              <a:t> </a:t>
            </a:r>
            <a:r>
              <a:rPr lang="fi-FI" dirty="0" err="1"/>
              <a:t>chance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? </a:t>
            </a:r>
            <a:r>
              <a:rPr lang="fi-FI" dirty="0" err="1"/>
              <a:t>Not</a:t>
            </a:r>
            <a:r>
              <a:rPr lang="fi-FI" dirty="0"/>
              <a:t> sure.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feelings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Dere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k</a:t>
            </a:r>
            <a:endParaRPr dirty="0"/>
          </a:p>
        </p:txBody>
      </p:sp>
      <p:sp>
        <p:nvSpPr>
          <p:cNvPr id="108" name="Google Shape;108;gb307b742b8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1096901-81DA-4663-A45B-7FAA04AAFC9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36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Konditionaali päälauseissa</a:t>
            </a:r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Suomen </a:t>
            </a:r>
            <a:r>
              <a:rPr lang="fi-FI" i="1" dirty="0">
                <a:solidFill>
                  <a:schemeClr val="bg2"/>
                </a:solidFill>
              </a:rPr>
              <a:t>-isi</a:t>
            </a:r>
            <a:r>
              <a:rPr lang="fi-FI" dirty="0">
                <a:solidFill>
                  <a:schemeClr val="bg2"/>
                </a:solidFill>
              </a:rPr>
              <a:t>: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5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	-isi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could</a:t>
            </a:r>
            <a:r>
              <a:rPr lang="fi-FI" dirty="0">
                <a:solidFill>
                  <a:schemeClr val="bg2"/>
                </a:solidFill>
              </a:rPr>
              <a:t>		voisi, osaisi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	pitäisi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might</a:t>
            </a:r>
            <a:r>
              <a:rPr lang="fi-FI" b="1" dirty="0">
                <a:solidFill>
                  <a:schemeClr val="bg2"/>
                </a:solidFill>
              </a:rPr>
              <a:t>	</a:t>
            </a:r>
            <a:r>
              <a:rPr lang="fi-FI" dirty="0">
                <a:solidFill>
                  <a:schemeClr val="bg2"/>
                </a:solidFill>
              </a:rPr>
              <a:t>saattaisi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puverbejä seuraa pääverbin perusmuoto.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Should</a:t>
            </a:r>
            <a:r>
              <a:rPr lang="fi-FI" b="1" dirty="0">
                <a:solidFill>
                  <a:schemeClr val="bg2"/>
                </a:solidFill>
              </a:rPr>
              <a:t> = </a:t>
            </a:r>
            <a:r>
              <a:rPr lang="fi-FI" b="1" dirty="0" err="1">
                <a:solidFill>
                  <a:schemeClr val="bg2"/>
                </a:solidFill>
              </a:rPr>
              <a:t>ought</a:t>
            </a:r>
            <a:r>
              <a:rPr lang="fi-FI" b="1" dirty="0">
                <a:solidFill>
                  <a:schemeClr val="bg2"/>
                </a:solidFill>
              </a:rPr>
              <a:t> to</a:t>
            </a:r>
            <a:r>
              <a:rPr lang="fi-FI" dirty="0">
                <a:solidFill>
                  <a:schemeClr val="bg2"/>
                </a:solidFill>
              </a:rPr>
              <a:t>, mutta </a:t>
            </a:r>
            <a:r>
              <a:rPr lang="fi-FI" i="1" dirty="0" err="1">
                <a:solidFill>
                  <a:schemeClr val="bg2"/>
                </a:solidFill>
              </a:rPr>
              <a:t>ought</a:t>
            </a:r>
            <a:r>
              <a:rPr lang="fi-FI" i="1" dirty="0">
                <a:solidFill>
                  <a:schemeClr val="bg2"/>
                </a:solidFill>
              </a:rPr>
              <a:t> to </a:t>
            </a:r>
            <a:r>
              <a:rPr lang="fi-FI" dirty="0">
                <a:solidFill>
                  <a:schemeClr val="bg2"/>
                </a:solidFill>
              </a:rPr>
              <a:t>on nykyään harvinainen.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EF76F6EF-687F-4E48-AC2C-A8FCE30EA72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Konditionaali ehtovirkkeissä</a:t>
            </a:r>
            <a:endParaRPr dirty="0"/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apologized</a:t>
            </a:r>
            <a:r>
              <a:rPr lang="fi-FI" b="1" dirty="0"/>
              <a:t> </a:t>
            </a:r>
            <a:r>
              <a:rPr lang="fi-FI" dirty="0"/>
              <a:t>to me.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friends</a:t>
            </a:r>
            <a:r>
              <a:rPr lang="fi-FI" dirty="0"/>
              <a:t> </a:t>
            </a:r>
            <a:r>
              <a:rPr lang="fi-FI" b="1" dirty="0" err="1"/>
              <a:t>wouldn’t</a:t>
            </a:r>
            <a:r>
              <a:rPr lang="fi-FI" b="1" dirty="0"/>
              <a:t> </a:t>
            </a:r>
            <a:r>
              <a:rPr lang="fi-FI" b="1" dirty="0" err="1"/>
              <a:t>make</a:t>
            </a:r>
            <a:r>
              <a:rPr lang="fi-FI" b="1" dirty="0"/>
              <a:t> </a:t>
            </a:r>
            <a:r>
              <a:rPr lang="fi-FI" dirty="0" err="1"/>
              <a:t>stupid</a:t>
            </a:r>
            <a:r>
              <a:rPr lang="fi-FI" dirty="0"/>
              <a:t> </a:t>
            </a:r>
            <a:r>
              <a:rPr lang="fi-FI" dirty="0" err="1"/>
              <a:t>jokes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me </a:t>
            </a: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encourage</a:t>
            </a:r>
            <a:r>
              <a:rPr lang="fi-FI" b="1" dirty="0"/>
              <a:t> </a:t>
            </a:r>
            <a:r>
              <a:rPr lang="fi-FI" dirty="0" err="1"/>
              <a:t>them</a:t>
            </a:r>
            <a:r>
              <a:rPr lang="fi-FI" dirty="0"/>
              <a:t>.</a:t>
            </a:r>
            <a:endParaRPr dirty="0"/>
          </a:p>
          <a:p>
            <a:pPr marL="1143000" lvl="0" indent="-1098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Päälauseessa on </a:t>
            </a:r>
            <a:r>
              <a:rPr lang="fi-FI" b="1" dirty="0" err="1">
                <a:solidFill>
                  <a:schemeClr val="bg2"/>
                </a:solidFill>
              </a:rPr>
              <a:t>would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pääverbin perusmuoto</a:t>
            </a:r>
            <a:r>
              <a:rPr lang="fi-FI" dirty="0">
                <a:solidFill>
                  <a:schemeClr val="bg2"/>
                </a:solidFill>
              </a:rPr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r>
              <a:rPr lang="fi-FI" dirty="0">
                <a:solidFill>
                  <a:schemeClr val="bg2"/>
                </a:solidFill>
              </a:rPr>
              <a:t>	ja sivulauseessa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i="1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-lause)</a:t>
            </a:r>
            <a:r>
              <a:rPr lang="fi-FI" b="1" dirty="0">
                <a:solidFill>
                  <a:schemeClr val="bg2"/>
                </a:solidFill>
              </a:rPr>
              <a:t> imperfekti</a:t>
            </a:r>
            <a:r>
              <a:rPr lang="fi-FI" dirty="0">
                <a:solidFill>
                  <a:schemeClr val="bg2"/>
                </a:solidFill>
              </a:rPr>
              <a:t>.	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2" name="Google Shape;122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5482110-A4FC-40BB-9A4E-E5975DC39B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6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517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1. Miksi et voisi tulla kanssani sinne?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me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2. Juhlat saattaisivat päättyä myöhään.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party </a:t>
            </a:r>
            <a:r>
              <a:rPr lang="fi-FI" dirty="0" err="1">
                <a:solidFill>
                  <a:schemeClr val="bg2"/>
                </a:solidFill>
              </a:rPr>
              <a:t>might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finish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late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3. Jos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tulisit kanssani</a:t>
            </a:r>
            <a:r>
              <a:rPr lang="fi-FI" dirty="0"/>
              <a:t>, minun ei tarvitsisi pelätä pimeää.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If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me, I </a:t>
            </a:r>
            <a:r>
              <a:rPr lang="fi-FI" dirty="0" err="1">
                <a:solidFill>
                  <a:schemeClr val="bg2"/>
                </a:solidFill>
              </a:rPr>
              <a:t>wouldn’t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afraid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dark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4. Olisitko sankarini, jos mörkö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jä</a:t>
            </a:r>
            <a:r>
              <a:rPr lang="fi-FI" dirty="0"/>
              <a:t> tulisi vastaan?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hero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bogeymen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spooks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met</a:t>
            </a:r>
            <a:r>
              <a:rPr lang="fi-FI" dirty="0">
                <a:solidFill>
                  <a:schemeClr val="bg2"/>
                </a:solidFill>
              </a:rPr>
              <a:t> us?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8605BF2-B368-4593-B068-8D4FAD4BC2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title"/>
          </p:nvPr>
        </p:nvSpPr>
        <p:spPr>
          <a:xfrm>
            <a:off x="1676400" y="-14025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35" name="Google Shape;135;p7"/>
          <p:cNvSpPr txBox="1">
            <a:spLocks noGrp="1"/>
          </p:cNvSpPr>
          <p:nvPr>
            <p:ph type="body" idx="1"/>
          </p:nvPr>
        </p:nvSpPr>
        <p:spPr>
          <a:xfrm>
            <a:off x="1677600" y="2029399"/>
            <a:ext cx="21711681" cy="106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5. Milloin meidän pitäisi lähteä?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leave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6. Jos lähtisimme ajoissa, juhlat olisivat vielä parhaimmillaan.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If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left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early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party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at </a:t>
            </a:r>
            <a:r>
              <a:rPr lang="fi-FI" dirty="0" err="1">
                <a:solidFill>
                  <a:schemeClr val="bg2"/>
                </a:solidFill>
              </a:rPr>
              <a:t>its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best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7. Jos et olisi niin kova juhlija, minun ei tarvitsisi tulla joka paikkaan mukaan.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If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such</a:t>
            </a:r>
            <a:r>
              <a:rPr lang="fi-FI" dirty="0">
                <a:solidFill>
                  <a:schemeClr val="bg2"/>
                </a:solidFill>
              </a:rPr>
              <a:t> a party </a:t>
            </a:r>
            <a:r>
              <a:rPr lang="fi-FI" dirty="0" err="1">
                <a:solidFill>
                  <a:schemeClr val="bg2"/>
                </a:solidFill>
              </a:rPr>
              <a:t>animal</a:t>
            </a:r>
            <a:r>
              <a:rPr lang="fi-FI" dirty="0">
                <a:solidFill>
                  <a:schemeClr val="bg2"/>
                </a:solidFill>
              </a:rPr>
              <a:t>, I </a:t>
            </a:r>
            <a:r>
              <a:rPr lang="fi-FI" dirty="0" err="1">
                <a:solidFill>
                  <a:schemeClr val="bg2"/>
                </a:solidFill>
              </a:rPr>
              <a:t>wouldn’t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			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everywhere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8. Saattaisin rentoutua enemmän, jos jäisimme kotiin.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might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relax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stayed</a:t>
            </a:r>
            <a:r>
              <a:rPr lang="fi-FI" dirty="0">
                <a:solidFill>
                  <a:schemeClr val="bg2"/>
                </a:solidFill>
              </a:rPr>
              <a:t> at home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6" name="Google Shape;13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BB2B35D2-240A-4A97-8F35-15439D448F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Menneen aj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fi-FI" dirty="0"/>
              <a:t>n konditionaali </a:t>
            </a:r>
            <a:r>
              <a:rPr lang="fi-FI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42" name="Google Shape;142;p8"/>
          <p:cNvSpPr txBox="1">
            <a:spLocks noGrp="1"/>
          </p:cNvSpPr>
          <p:nvPr>
            <p:ph type="body" idx="1"/>
          </p:nvPr>
        </p:nvSpPr>
        <p:spPr>
          <a:xfrm>
            <a:off x="908342" y="2879999"/>
            <a:ext cx="10137029" cy="9375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5400" dirty="0"/>
              <a:t>I </a:t>
            </a:r>
            <a:r>
              <a:rPr lang="fi-FI" sz="5400" b="1" dirty="0" err="1"/>
              <a:t>wouldn’t</a:t>
            </a:r>
            <a:r>
              <a:rPr lang="fi-FI" sz="5400" b="1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gone</a:t>
            </a:r>
            <a:r>
              <a:rPr lang="fi-FI" sz="5400" b="1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5400" dirty="0" err="1"/>
              <a:t>if</a:t>
            </a:r>
            <a:r>
              <a:rPr lang="fi-FI" sz="5400" dirty="0"/>
              <a:t> I </a:t>
            </a:r>
            <a:r>
              <a:rPr lang="fi-FI" sz="5400" b="1" dirty="0" err="1"/>
              <a:t>had</a:t>
            </a:r>
            <a:r>
              <a:rPr lang="fi-FI" sz="5400" b="1" dirty="0"/>
              <a:t> </a:t>
            </a:r>
            <a:r>
              <a:rPr lang="fi-FI" sz="5400" b="1" dirty="0" err="1"/>
              <a:t>known</a:t>
            </a:r>
            <a:r>
              <a:rPr lang="fi-FI" sz="5400" b="1" dirty="0"/>
              <a:t> </a:t>
            </a:r>
            <a:r>
              <a:rPr lang="fi-FI" sz="5400" dirty="0" err="1"/>
              <a:t>about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problems</a:t>
            </a:r>
            <a:r>
              <a:rPr lang="fi-FI" sz="5400" dirty="0"/>
              <a:t>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endParaRPr sz="5400" dirty="0"/>
          </a:p>
          <a:p>
            <a:pPr marL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5400" dirty="0"/>
              <a:t>If Mike </a:t>
            </a:r>
            <a:r>
              <a:rPr lang="fi-FI" sz="5400" b="1" dirty="0" err="1"/>
              <a:t>had</a:t>
            </a:r>
            <a:r>
              <a:rPr lang="fi-FI" sz="5400" b="1" dirty="0"/>
              <a:t> </a:t>
            </a:r>
            <a:r>
              <a:rPr lang="fi-FI" sz="5400" b="1" dirty="0" err="1"/>
              <a:t>believed</a:t>
            </a:r>
            <a:r>
              <a:rPr lang="fi-FI" sz="5400" b="1" dirty="0"/>
              <a:t> </a:t>
            </a:r>
            <a:r>
              <a:rPr lang="fi-FI" sz="5400" dirty="0"/>
              <a:t>me, </a:t>
            </a:r>
          </a:p>
          <a:p>
            <a:pPr marL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5400" dirty="0"/>
              <a:t>he </a:t>
            </a:r>
            <a:r>
              <a:rPr lang="fi-FI" sz="5400" b="1" dirty="0" err="1"/>
              <a:t>would</a:t>
            </a:r>
            <a:r>
              <a:rPr lang="fi-FI" sz="5400" b="1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made </a:t>
            </a:r>
            <a:r>
              <a:rPr lang="fi-FI" sz="5400" dirty="0"/>
              <a:t>a </a:t>
            </a:r>
            <a:r>
              <a:rPr lang="fi-FI" sz="5400" dirty="0" err="1"/>
              <a:t>fortune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6600" dirty="0">
              <a:solidFill>
                <a:schemeClr val="dk1"/>
              </a:solidFill>
            </a:endParaRP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441700-E7F7-434E-8D73-24CA575607C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1099346" y="2880000"/>
            <a:ext cx="12815770" cy="9505224"/>
          </a:xfrm>
        </p:spPr>
        <p:txBody>
          <a:bodyPr>
            <a:normAutofit fontScale="85000" lnSpcReduction="20000"/>
          </a:bodyPr>
          <a:lstStyle/>
          <a:p>
            <a:pPr marL="857250" lvl="0" indent="-8572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6400" dirty="0">
                <a:solidFill>
                  <a:schemeClr val="bg2"/>
                </a:solidFill>
              </a:rPr>
              <a:t>Kerrottaessa mitä aiemmin olisi tapahtunut / olisi tehty, käytetään menneen ajan konditionaalia.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SzPts val="700"/>
            </a:pPr>
            <a:endParaRPr lang="fi-FI" sz="6400" dirty="0">
              <a:solidFill>
                <a:schemeClr val="bg2"/>
              </a:solidFill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SzPts val="700"/>
            </a:pPr>
            <a:r>
              <a:rPr lang="fi-FI" sz="6400" b="1" dirty="0" err="1">
                <a:solidFill>
                  <a:schemeClr val="bg2"/>
                </a:solidFill>
              </a:rPr>
              <a:t>would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have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done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dirty="0">
                <a:solidFill>
                  <a:schemeClr val="bg2"/>
                </a:solidFill>
              </a:rPr>
              <a:t>		olisi …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SzPts val="700"/>
            </a:pPr>
            <a:r>
              <a:rPr lang="fi-FI" sz="6400" b="1" dirty="0" err="1">
                <a:solidFill>
                  <a:schemeClr val="bg2"/>
                </a:solidFill>
              </a:rPr>
              <a:t>could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have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done</a:t>
            </a:r>
            <a:r>
              <a:rPr lang="fi-FI" sz="6400" dirty="0">
                <a:solidFill>
                  <a:schemeClr val="bg2"/>
                </a:solidFill>
              </a:rPr>
              <a:t>		olisi voinut/osannut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SzPts val="700"/>
            </a:pPr>
            <a:r>
              <a:rPr lang="fi-FI" sz="6400" b="1" dirty="0" err="1">
                <a:solidFill>
                  <a:schemeClr val="bg2"/>
                </a:solidFill>
              </a:rPr>
              <a:t>should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have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done</a:t>
            </a:r>
            <a:r>
              <a:rPr lang="fi-FI" sz="6400" dirty="0">
                <a:solidFill>
                  <a:schemeClr val="bg2"/>
                </a:solidFill>
              </a:rPr>
              <a:t>		olisi pitänyt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SzPts val="700"/>
            </a:pPr>
            <a:r>
              <a:rPr lang="fi-FI" sz="6400" b="1" dirty="0" err="1">
                <a:solidFill>
                  <a:schemeClr val="bg2"/>
                </a:solidFill>
              </a:rPr>
              <a:t>might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have</a:t>
            </a:r>
            <a:r>
              <a:rPr lang="fi-FI" sz="6400" b="1" dirty="0">
                <a:solidFill>
                  <a:schemeClr val="bg2"/>
                </a:solidFill>
              </a:rPr>
              <a:t> </a:t>
            </a:r>
            <a:r>
              <a:rPr lang="fi-FI" sz="6400" b="1" dirty="0" err="1">
                <a:solidFill>
                  <a:schemeClr val="bg2"/>
                </a:solidFill>
              </a:rPr>
              <a:t>done</a:t>
            </a:r>
            <a:r>
              <a:rPr lang="fi-FI" sz="6400" b="1" dirty="0">
                <a:solidFill>
                  <a:schemeClr val="bg2"/>
                </a:solidFill>
              </a:rPr>
              <a:t>	</a:t>
            </a:r>
            <a:r>
              <a:rPr lang="fi-FI" sz="6400" dirty="0">
                <a:solidFill>
                  <a:schemeClr val="bg2"/>
                </a:solidFill>
              </a:rPr>
              <a:t>	olisi saattanut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SzPts val="700"/>
            </a:pPr>
            <a:endParaRPr lang="fi-FI" sz="6400" dirty="0">
              <a:solidFill>
                <a:schemeClr val="bg2"/>
              </a:solidFill>
            </a:endParaRPr>
          </a:p>
          <a:p>
            <a:pPr marL="857250" lvl="0" indent="-8572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6400" dirty="0">
                <a:solidFill>
                  <a:schemeClr val="bg2"/>
                </a:solidFill>
              </a:rPr>
              <a:t>Sivulauseessa on pluskvamperfekt</a:t>
            </a:r>
            <a:r>
              <a:rPr lang="fi-FI" sz="6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8"/>
                  </a:ext>
                </a:extLst>
              </a:rPr>
              <a:t>i. </a:t>
            </a:r>
            <a:endParaRPr lang="fi-FI" sz="6400" dirty="0">
              <a:solidFill>
                <a:schemeClr val="bg2"/>
              </a:solidFill>
            </a:endParaRPr>
          </a:p>
          <a:p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1A088FB0-A8D1-4580-BFB3-5B1E6CB39E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9</a:t>
            </a:fld>
            <a:endParaRPr lang="fi-FI" dirty="0"/>
          </a:p>
        </p:txBody>
      </p:sp>
      <p:sp>
        <p:nvSpPr>
          <p:cNvPr id="143" name="Google Shape;143;p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7" name="Tekstin paikkamerkki 1">
            <a:extLst>
              <a:ext uri="{FF2B5EF4-FFF2-40B4-BE49-F238E27FC236}">
                <a16:creationId xmlns:a16="http://schemas.microsoft.com/office/drawing/2014/main" id="{2F7E4240-8305-415F-9600-93FA788D009D}"/>
              </a:ext>
            </a:extLst>
          </p:cNvPr>
          <p:cNvSpPr>
            <a:spLocks noGrp="1"/>
          </p:cNvSpPr>
          <p:nvPr/>
        </p:nvSpPr>
        <p:spPr>
          <a:xfrm>
            <a:off x="7157269" y="1817605"/>
            <a:ext cx="10069463" cy="10080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8" name="Tekstin paikkamerkki 1">
            <a:extLst>
              <a:ext uri="{FF2B5EF4-FFF2-40B4-BE49-F238E27FC236}">
                <a16:creationId xmlns:a16="http://schemas.microsoft.com/office/drawing/2014/main" id="{2F7E4240-8305-415F-9600-93FA788D009D}"/>
              </a:ext>
            </a:extLst>
          </p:cNvPr>
          <p:cNvSpPr>
            <a:spLocks noGrp="1"/>
          </p:cNvSpPr>
          <p:nvPr/>
        </p:nvSpPr>
        <p:spPr>
          <a:xfrm>
            <a:off x="7309669" y="1970005"/>
            <a:ext cx="10069463" cy="10080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9" name="Tekstin paikkamerkki 1">
            <a:extLst>
              <a:ext uri="{FF2B5EF4-FFF2-40B4-BE49-F238E27FC236}">
                <a16:creationId xmlns:a16="http://schemas.microsoft.com/office/drawing/2014/main" id="{2F7E4240-8305-415F-9600-93FA788D009D}"/>
              </a:ext>
            </a:extLst>
          </p:cNvPr>
          <p:cNvSpPr>
            <a:spLocks noGrp="1"/>
          </p:cNvSpPr>
          <p:nvPr/>
        </p:nvSpPr>
        <p:spPr>
          <a:xfrm>
            <a:off x="7462069" y="2122405"/>
            <a:ext cx="10069463" cy="10080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EB9A28-ED87-4706-81E9-39759EE16590}"/>
</file>

<file path=customXml/itemProps2.xml><?xml version="1.0" encoding="utf-8"?>
<ds:datastoreItem xmlns:ds="http://schemas.openxmlformats.org/officeDocument/2006/customXml" ds:itemID="{CD8E0603-EC6A-4BE6-9C02-7B1CB69CC5A6}"/>
</file>

<file path=customXml/itemProps3.xml><?xml version="1.0" encoding="utf-8"?>
<ds:datastoreItem xmlns:ds="http://schemas.openxmlformats.org/officeDocument/2006/customXml" ds:itemID="{FC77BE79-7034-4037-B9EB-5E17AFED5F21}"/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868</Words>
  <Application>Microsoft Office PowerPoint</Application>
  <PresentationFormat>Mukautettu</PresentationFormat>
  <Paragraphs>94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Konditionaalit</vt:lpstr>
      <vt:lpstr>What would you do if your room looked like this?  Say at least 10 things that you would do.</vt:lpstr>
      <vt:lpstr>Read the note and find the different ways of saying the Finnish -isi in English.</vt:lpstr>
      <vt:lpstr>Read the note and find the different ways of saying the Finnish -isi in English.</vt:lpstr>
      <vt:lpstr>Konditionaali päälauseissa</vt:lpstr>
      <vt:lpstr>Konditionaali ehtovirkkeissä</vt:lpstr>
      <vt:lpstr>Practise.</vt:lpstr>
      <vt:lpstr>Practise.</vt:lpstr>
      <vt:lpstr>Menneen ajan konditionaali – Muodostus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Konditionaalit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