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ik3uCj7q+f28NrIKYQmmPXz1w5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80B4C665-759C-45CF-9503-8FBA0FB0ABBE}"/>
    <pc:docChg chg="undo custSel mod modSld">
      <pc:chgData name="Mölsä Salla" userId="11757758-abe0-48a4-a19b-63a9678b7c89" providerId="ADAL" clId="{80B4C665-759C-45CF-9503-8FBA0FB0ABBE}" dt="2021-01-29T11:21:34.018" v="365" actId="20577"/>
      <pc:docMkLst>
        <pc:docMk/>
      </pc:docMkLst>
      <pc:sldChg chg="modTransition">
        <pc:chgData name="Mölsä Salla" userId="11757758-abe0-48a4-a19b-63a9678b7c89" providerId="ADAL" clId="{80B4C665-759C-45CF-9503-8FBA0FB0ABBE}" dt="2021-01-29T11:20:08.860" v="307"/>
        <pc:sldMkLst>
          <pc:docMk/>
          <pc:sldMk cId="0" sldId="256"/>
        </pc:sldMkLst>
      </pc:sldChg>
      <pc:sldChg chg="addSp delSp modSp mod modTransition modClrScheme delAnim modAnim chgLayout">
        <pc:chgData name="Mölsä Salla" userId="11757758-abe0-48a4-a19b-63a9678b7c89" providerId="ADAL" clId="{80B4C665-759C-45CF-9503-8FBA0FB0ABBE}" dt="2021-01-29T11:20:08.860" v="307"/>
        <pc:sldMkLst>
          <pc:docMk/>
          <pc:sldMk cId="0" sldId="257"/>
        </pc:sldMkLst>
        <pc:spChg chg="mod">
          <ac:chgData name="Mölsä Salla" userId="11757758-abe0-48a4-a19b-63a9678b7c89" providerId="ADAL" clId="{80B4C665-759C-45CF-9503-8FBA0FB0ABBE}" dt="2021-01-29T11:18:26.279" v="289" actId="20577"/>
          <ac:spMkLst>
            <pc:docMk/>
            <pc:sldMk cId="0" sldId="257"/>
            <ac:spMk id="2" creationId="{1C07BBE1-A956-43E7-ACE9-45765790C343}"/>
          </ac:spMkLst>
        </pc:spChg>
        <pc:spChg chg="add del mod">
          <ac:chgData name="Mölsä Salla" userId="11757758-abe0-48a4-a19b-63a9678b7c89" providerId="ADAL" clId="{80B4C665-759C-45CF-9503-8FBA0FB0ABBE}" dt="2021-01-29T11:09:11.271" v="12" actId="26606"/>
          <ac:spMkLst>
            <pc:docMk/>
            <pc:sldMk cId="0" sldId="257"/>
            <ac:spMk id="3" creationId="{BCFFAA19-4743-449C-90A0-F045E2C46486}"/>
          </ac:spMkLst>
        </pc:spChg>
        <pc:spChg chg="add del mod">
          <ac:chgData name="Mölsä Salla" userId="11757758-abe0-48a4-a19b-63a9678b7c89" providerId="ADAL" clId="{80B4C665-759C-45CF-9503-8FBA0FB0ABBE}" dt="2021-01-29T11:11:33.906" v="61" actId="478"/>
          <ac:spMkLst>
            <pc:docMk/>
            <pc:sldMk cId="0" sldId="257"/>
            <ac:spMk id="5" creationId="{2FF0BBCB-848D-4FAC-91F2-507C73D4AEE6}"/>
          </ac:spMkLst>
        </pc:spChg>
        <pc:spChg chg="add">
          <ac:chgData name="Mölsä Salla" userId="11757758-abe0-48a4-a19b-63a9678b7c89" providerId="ADAL" clId="{80B4C665-759C-45CF-9503-8FBA0FB0ABBE}" dt="2021-01-29T11:11:36.762" v="62"/>
          <ac:spMkLst>
            <pc:docMk/>
            <pc:sldMk cId="0" sldId="257"/>
            <ac:spMk id="11" creationId="{D94F5512-6B73-42B1-B127-FA30F25AB27E}"/>
          </ac:spMkLst>
        </pc:spChg>
        <pc:spChg chg="del mod ord">
          <ac:chgData name="Mölsä Salla" userId="11757758-abe0-48a4-a19b-63a9678b7c89" providerId="ADAL" clId="{80B4C665-759C-45CF-9503-8FBA0FB0ABBE}" dt="2021-01-29T11:11:31.023" v="60" actId="478"/>
          <ac:spMkLst>
            <pc:docMk/>
            <pc:sldMk cId="0" sldId="257"/>
            <ac:spMk id="92" creationId="{00000000-0000-0000-0000-000000000000}"/>
          </ac:spMkLst>
        </pc:spChg>
        <pc:spChg chg="mod">
          <ac:chgData name="Mölsä Salla" userId="11757758-abe0-48a4-a19b-63a9678b7c89" providerId="ADAL" clId="{80B4C665-759C-45CF-9503-8FBA0FB0ABBE}" dt="2021-01-29T11:10:40.124" v="55" actId="5793"/>
          <ac:spMkLst>
            <pc:docMk/>
            <pc:sldMk cId="0" sldId="257"/>
            <ac:spMk id="93" creationId="{00000000-0000-0000-0000-000000000000}"/>
          </ac:spMkLst>
        </pc:spChg>
        <pc:spChg chg="mod">
          <ac:chgData name="Mölsä Salla" userId="11757758-abe0-48a4-a19b-63a9678b7c89" providerId="ADAL" clId="{80B4C665-759C-45CF-9503-8FBA0FB0ABBE}" dt="2021-01-29T11:09:11.271" v="12" actId="26606"/>
          <ac:spMkLst>
            <pc:docMk/>
            <pc:sldMk cId="0" sldId="257"/>
            <ac:spMk id="95" creationId="{00000000-0000-0000-0000-000000000000}"/>
          </ac:spMkLst>
        </pc:spChg>
        <pc:picChg chg="add mod">
          <ac:chgData name="Mölsä Salla" userId="11757758-abe0-48a4-a19b-63a9678b7c89" providerId="ADAL" clId="{80B4C665-759C-45CF-9503-8FBA0FB0ABBE}" dt="2021-01-29T11:19:32.862" v="306" actId="1037"/>
          <ac:picMkLst>
            <pc:docMk/>
            <pc:sldMk cId="0" sldId="257"/>
            <ac:picMk id="94" creationId="{00000000-0000-0000-0000-000000000000}"/>
          </ac:picMkLst>
        </pc:picChg>
        <pc:picChg chg="add del mod replId">
          <ac:chgData name="Mölsä Salla" userId="11757758-abe0-48a4-a19b-63a9678b7c89" providerId="ADAL" clId="{80B4C665-759C-45CF-9503-8FBA0FB0ABBE}" dt="2021-01-29T11:09:11.271" v="12" actId="26606"/>
          <ac:picMkLst>
            <pc:docMk/>
            <pc:sldMk cId="0" sldId="257"/>
            <ac:picMk id="97" creationId="{00000000-0000-0000-0000-000000000000}"/>
          </ac:picMkLst>
        </pc:picChg>
      </pc:sldChg>
      <pc:sldChg chg="modSp modTransition modAnim">
        <pc:chgData name="Mölsä Salla" userId="11757758-abe0-48a4-a19b-63a9678b7c89" providerId="ADAL" clId="{80B4C665-759C-45CF-9503-8FBA0FB0ABBE}" dt="2021-01-29T11:20:08.860" v="307"/>
        <pc:sldMkLst>
          <pc:docMk/>
          <pc:sldMk cId="0" sldId="258"/>
        </pc:sldMkLst>
        <pc:spChg chg="mod">
          <ac:chgData name="Mölsä Salla" userId="11757758-abe0-48a4-a19b-63a9678b7c89" providerId="ADAL" clId="{80B4C665-759C-45CF-9503-8FBA0FB0ABBE}" dt="2021-01-29T11:14:35.827" v="155" actId="1035"/>
          <ac:spMkLst>
            <pc:docMk/>
            <pc:sldMk cId="0" sldId="258"/>
            <ac:spMk id="100" creationId="{00000000-0000-0000-0000-000000000000}"/>
          </ac:spMkLst>
        </pc:spChg>
        <pc:spChg chg="mod">
          <ac:chgData name="Mölsä Salla" userId="11757758-abe0-48a4-a19b-63a9678b7c89" providerId="ADAL" clId="{80B4C665-759C-45CF-9503-8FBA0FB0ABBE}" dt="2021-01-29T11:15:05.132" v="162" actId="207"/>
          <ac:spMkLst>
            <pc:docMk/>
            <pc:sldMk cId="0" sldId="258"/>
            <ac:spMk id="101" creationId="{00000000-0000-0000-0000-000000000000}"/>
          </ac:spMkLst>
        </pc:spChg>
      </pc:sldChg>
      <pc:sldChg chg="modSp modTransition">
        <pc:chgData name="Mölsä Salla" userId="11757758-abe0-48a4-a19b-63a9678b7c89" providerId="ADAL" clId="{80B4C665-759C-45CF-9503-8FBA0FB0ABBE}" dt="2021-01-29T11:21:34.018" v="365" actId="20577"/>
        <pc:sldMkLst>
          <pc:docMk/>
          <pc:sldMk cId="0" sldId="259"/>
        </pc:sldMkLst>
        <pc:spChg chg="mod">
          <ac:chgData name="Mölsä Salla" userId="11757758-abe0-48a4-a19b-63a9678b7c89" providerId="ADAL" clId="{80B4C665-759C-45CF-9503-8FBA0FB0ABBE}" dt="2021-01-29T11:18:05.413" v="262" actId="20577"/>
          <ac:spMkLst>
            <pc:docMk/>
            <pc:sldMk cId="0" sldId="259"/>
            <ac:spMk id="2" creationId="{4625E33F-EF31-45AB-A58F-D8A04742FF4A}"/>
          </ac:spMkLst>
        </pc:spChg>
        <pc:spChg chg="mod">
          <ac:chgData name="Mölsä Salla" userId="11757758-abe0-48a4-a19b-63a9678b7c89" providerId="ADAL" clId="{80B4C665-759C-45CF-9503-8FBA0FB0ABBE}" dt="2021-01-29T11:21:34.018" v="365" actId="20577"/>
          <ac:spMkLst>
            <pc:docMk/>
            <pc:sldMk cId="0" sldId="259"/>
            <ac:spMk id="107" creationId="{00000000-0000-0000-0000-000000000000}"/>
          </ac:spMkLst>
        </pc:spChg>
        <pc:picChg chg="mod ord">
          <ac:chgData name="Mölsä Salla" userId="11757758-abe0-48a4-a19b-63a9678b7c89" providerId="ADAL" clId="{80B4C665-759C-45CF-9503-8FBA0FB0ABBE}" dt="2021-01-29T11:21:16.219" v="357" actId="1038"/>
          <ac:picMkLst>
            <pc:docMk/>
            <pc:sldMk cId="0" sldId="259"/>
            <ac:picMk id="108" creationId="{00000000-0000-0000-0000-000000000000}"/>
          </ac:picMkLst>
        </pc:picChg>
      </pc:sldChg>
    </pc:docChg>
  </pc:docChgLst>
  <pc:docChgLst>
    <pc:chgData name="Mölsä Salla" userId="11757758-abe0-48a4-a19b-63a9678b7c89" providerId="ADAL" clId="{36BC86DC-848E-4F84-A49D-95ADD4351B95}"/>
    <pc:docChg chg="modSld">
      <pc:chgData name="Mölsä Salla" userId="11757758-abe0-48a4-a19b-63a9678b7c89" providerId="ADAL" clId="{36BC86DC-848E-4F84-A49D-95ADD4351B95}" dt="2021-02-12T13:45:22.185" v="27" actId="14100"/>
      <pc:docMkLst>
        <pc:docMk/>
      </pc:docMkLst>
      <pc:sldChg chg="modSp">
        <pc:chgData name="Mölsä Salla" userId="11757758-abe0-48a4-a19b-63a9678b7c89" providerId="ADAL" clId="{36BC86DC-848E-4F84-A49D-95ADD4351B95}" dt="2021-02-12T13:45:22.185" v="27" actId="14100"/>
        <pc:sldMkLst>
          <pc:docMk/>
          <pc:sldMk cId="0" sldId="258"/>
        </pc:sldMkLst>
        <pc:spChg chg="mod">
          <ac:chgData name="Mölsä Salla" userId="11757758-abe0-48a4-a19b-63a9678b7c89" providerId="ADAL" clId="{36BC86DC-848E-4F84-A49D-95ADD4351B95}" dt="2021-02-12T13:45:22.185" v="27" actId="14100"/>
          <ac:spMkLst>
            <pc:docMk/>
            <pc:sldMk cId="0" sldId="258"/>
            <ac:spMk id="101" creationId="{00000000-0000-0000-0000-000000000000}"/>
          </ac:spMkLst>
        </pc:spChg>
      </pc:sldChg>
      <pc:sldChg chg="modSp">
        <pc:chgData name="Mölsä Salla" userId="11757758-abe0-48a4-a19b-63a9678b7c89" providerId="ADAL" clId="{36BC86DC-848E-4F84-A49D-95ADD4351B95}" dt="2021-02-12T13:43:32.343" v="26" actId="20577"/>
        <pc:sldMkLst>
          <pc:docMk/>
          <pc:sldMk cId="0" sldId="259"/>
        </pc:sldMkLst>
        <pc:spChg chg="mod">
          <ac:chgData name="Mölsä Salla" userId="11757758-abe0-48a4-a19b-63a9678b7c89" providerId="ADAL" clId="{36BC86DC-848E-4F84-A49D-95ADD4351B95}" dt="2021-02-12T13:43:32.343" v="26" actId="20577"/>
          <ac:spMkLst>
            <pc:docMk/>
            <pc:sldMk cId="0" sldId="259"/>
            <ac:spMk id="10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7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5BA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Ehtovirkkeet </a:t>
            </a:r>
            <a:r>
              <a:rPr lang="fi-FI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dirty="0"/>
              <a:t> Kooste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2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1777895" cy="9529350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en-US" sz="6000" dirty="0"/>
              <a:t>I will buy a puppy if I make enough money from my summer job.</a:t>
            </a:r>
            <a:endParaRPr lang="fi-FI" sz="6000" dirty="0"/>
          </a:p>
          <a:p>
            <a:pPr marL="1143000" lvl="0" indent="-1143000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+mj-lt"/>
              <a:buAutoNum type="arabicPeriod"/>
            </a:pPr>
            <a:endParaRPr lang="fi-FI" sz="6000" dirty="0"/>
          </a:p>
          <a:p>
            <a:pPr marL="0" lvl="0" indent="0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en-US" sz="6000" dirty="0"/>
              <a:t>I would buy a puppy </a:t>
            </a:r>
          </a:p>
          <a:p>
            <a:pPr marL="0" lvl="0" indent="0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en-US" sz="6000" dirty="0"/>
              <a:t>if I made enough money.</a:t>
            </a:r>
            <a:endParaRPr lang="fi-FI" sz="6000" dirty="0"/>
          </a:p>
          <a:p>
            <a:pPr marL="0" lvl="0" indent="0" rtl="0"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</a:pPr>
            <a:endParaRPr lang="fi-FI" sz="6000" dirty="0"/>
          </a:p>
          <a:p>
            <a:pPr marL="0" lvl="0" indent="0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en-US" sz="6000" dirty="0"/>
              <a:t>I would have bought a puppy </a:t>
            </a:r>
          </a:p>
          <a:p>
            <a:pPr marL="0" lvl="0" indent="0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en-US" sz="6000" dirty="0"/>
              <a:t>if I had made enough money.</a:t>
            </a:r>
            <a:endParaRPr lang="fi-FI" sz="6000" dirty="0"/>
          </a:p>
        </p:txBody>
      </p:sp>
      <p:pic>
        <p:nvPicPr>
          <p:cNvPr id="94" name="Google Shape;94;p2"/>
          <p:cNvPicPr>
            <a:picLocks noGrp="1" noChangeAspect="1"/>
          </p:cNvPicPr>
          <p:nvPr>
            <p:ph type="pic" idx="2"/>
          </p:nvPr>
        </p:nvPicPr>
        <p:blipFill rotWithShape="1">
          <a:blip r:embed="rId3"/>
          <a:stretch/>
        </p:blipFill>
        <p:spPr>
          <a:xfrm>
            <a:off x="10812780" y="4274820"/>
            <a:ext cx="13501688" cy="81153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1C07BBE1-A956-43E7-ACE9-45765790C34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</p:spPr>
        <p:txBody>
          <a:bodyPr wrap="square" anchor="b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fi-FI" dirty="0"/>
              <a:t>Kuva: © Pauli Salmi	</a:t>
            </a:r>
            <a:fld id="{00000000-1234-1234-1234-123412341234}" type="slidenum">
              <a:rPr lang="fi-FI" smtClean="0"/>
              <a:pPr marL="0" lvl="0" indent="0" rtl="0">
                <a:spcBef>
                  <a:spcPts val="0"/>
                </a:spcBef>
                <a:spcAft>
                  <a:spcPts val="600"/>
                </a:spcAft>
                <a:buNone/>
              </a:pPr>
              <a:t>2</a:t>
            </a:fld>
            <a:endParaRPr lang="fi-FI"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/>
              <a:t>New Insights Module 2 Grammar</a:t>
            </a:r>
            <a:endParaRPr lang="fi-FI"/>
          </a:p>
        </p:txBody>
      </p:sp>
      <p:sp>
        <p:nvSpPr>
          <p:cNvPr id="11" name="Google Shape;100;p3">
            <a:extLst>
              <a:ext uri="{FF2B5EF4-FFF2-40B4-BE49-F238E27FC236}">
                <a16:creationId xmlns:a16="http://schemas.microsoft.com/office/drawing/2014/main" id="{D94F5512-6B73-42B1-B127-FA30F25AB2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Ehtovirkkeet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Ehtovirkkeet</a:t>
            </a: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1676401" y="2880000"/>
            <a:ext cx="20763470" cy="998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 err="1"/>
              <a:t>will</a:t>
            </a:r>
            <a:r>
              <a:rPr lang="fi-FI" b="1" dirty="0"/>
              <a:t> </a:t>
            </a:r>
            <a:r>
              <a:rPr lang="fi-FI" b="1" dirty="0" err="1"/>
              <a:t>buy</a:t>
            </a:r>
            <a:r>
              <a:rPr lang="fi-FI" b="1" dirty="0"/>
              <a:t> </a:t>
            </a:r>
            <a:r>
              <a:rPr lang="fi-FI" dirty="0"/>
              <a:t>a </a:t>
            </a:r>
            <a:r>
              <a:rPr lang="fi-FI" dirty="0" err="1"/>
              <a:t>puppy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</a:t>
            </a:r>
            <a:r>
              <a:rPr lang="fi-FI" b="1" dirty="0"/>
              <a:t> </a:t>
            </a:r>
            <a:r>
              <a:rPr lang="fi-FI" b="1" dirty="0" err="1"/>
              <a:t>make</a:t>
            </a:r>
            <a:r>
              <a:rPr lang="fi-FI" b="1" dirty="0"/>
              <a:t> </a:t>
            </a:r>
            <a:r>
              <a:rPr lang="fi-FI" dirty="0" err="1"/>
              <a:t>enough</a:t>
            </a:r>
            <a:r>
              <a:rPr lang="fi-FI" dirty="0"/>
              <a:t> money </a:t>
            </a:r>
            <a:r>
              <a:rPr lang="fi-FI" dirty="0" err="1"/>
              <a:t>from</a:t>
            </a:r>
            <a:r>
              <a:rPr lang="fi-FI" dirty="0"/>
              <a:t> my summer </a:t>
            </a:r>
            <a:r>
              <a:rPr lang="fi-FI" dirty="0" err="1"/>
              <a:t>job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Tulevaisuudesta</a:t>
            </a:r>
            <a:r>
              <a:rPr lang="fi-FI" dirty="0">
                <a:solidFill>
                  <a:schemeClr val="bg2"/>
                </a:solidFill>
              </a:rPr>
              <a:t> puhuttaessa päälauseessa käytetään futuuria ja sivulauseessa preesensiä.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 err="1"/>
              <a:t>would</a:t>
            </a:r>
            <a:r>
              <a:rPr lang="fi-FI" b="1" dirty="0"/>
              <a:t> </a:t>
            </a:r>
            <a:r>
              <a:rPr lang="fi-FI" b="1" dirty="0" err="1"/>
              <a:t>buy</a:t>
            </a:r>
            <a:r>
              <a:rPr lang="fi-FI" b="1" dirty="0"/>
              <a:t> </a:t>
            </a:r>
            <a:r>
              <a:rPr lang="fi-FI" dirty="0"/>
              <a:t>a </a:t>
            </a:r>
            <a:r>
              <a:rPr lang="fi-FI" dirty="0" err="1"/>
              <a:t>puppy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 </a:t>
            </a:r>
            <a:r>
              <a:rPr lang="fi-FI" b="1" dirty="0"/>
              <a:t>made </a:t>
            </a:r>
            <a:r>
              <a:rPr lang="fi-FI" dirty="0" err="1"/>
              <a:t>enough</a:t>
            </a:r>
            <a:r>
              <a:rPr lang="fi-FI" dirty="0"/>
              <a:t> money.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Nykyhetkestä</a:t>
            </a:r>
            <a:r>
              <a:rPr lang="fi-FI" dirty="0">
                <a:solidFill>
                  <a:schemeClr val="bg2"/>
                </a:solidFill>
              </a:rPr>
              <a:t> puhuttaessa päälauseessa käytetään nykyhetken konditionaalia ja sivulauseessa imperfektiä. 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 err="1"/>
              <a:t>would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bought</a:t>
            </a:r>
            <a:r>
              <a:rPr lang="fi-FI" b="1" dirty="0"/>
              <a:t> </a:t>
            </a:r>
            <a:r>
              <a:rPr lang="fi-FI" dirty="0"/>
              <a:t>a </a:t>
            </a:r>
            <a:r>
              <a:rPr lang="fi-FI" dirty="0" err="1"/>
              <a:t>puppy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 </a:t>
            </a:r>
            <a:r>
              <a:rPr lang="fi-FI" b="1" dirty="0" err="1"/>
              <a:t>had</a:t>
            </a:r>
            <a:r>
              <a:rPr lang="fi-FI" b="1" dirty="0"/>
              <a:t> made </a:t>
            </a:r>
            <a:r>
              <a:rPr lang="fi-FI" dirty="0" err="1"/>
              <a:t>enough</a:t>
            </a:r>
            <a:r>
              <a:rPr lang="fi-FI" dirty="0"/>
              <a:t> money.</a:t>
            </a:r>
            <a:endParaRPr b="1"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Menneisyydestä puhuttaessa päälauseessa käytetään menneen ajan konditionaalia ja sivulauseessa pluskvamperfektiä.</a:t>
            </a:r>
            <a:endParaRPr sz="4800" dirty="0">
              <a:solidFill>
                <a:schemeClr val="bg2"/>
              </a:solidFill>
            </a:endParaRPr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B425EFC2-8DAD-49DA-9E9E-5542BCC25D1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3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4"/>
          <p:cNvPicPr>
            <a:picLocks noGrp="1" noChangeAspect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-160019" y="-32176"/>
            <a:ext cx="22919578" cy="13793896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4"/>
          <p:cNvSpPr txBox="1">
            <a:spLocks noGrp="1"/>
          </p:cNvSpPr>
          <p:nvPr>
            <p:ph type="title"/>
          </p:nvPr>
        </p:nvSpPr>
        <p:spPr>
          <a:xfrm>
            <a:off x="15614073" y="1562391"/>
            <a:ext cx="8783782" cy="37023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919"/>
              <a:buFont typeface="Calibri"/>
              <a:buNone/>
            </a:pPr>
            <a:r>
              <a:rPr lang="fi-FI" sz="5400" dirty="0" err="1"/>
              <a:t>What</a:t>
            </a:r>
            <a:r>
              <a:rPr lang="fi-FI" sz="5400" dirty="0"/>
              <a:t> </a:t>
            </a:r>
            <a:r>
              <a:rPr lang="fi-FI" sz="5400" b="1" dirty="0" err="1"/>
              <a:t>would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b="1" dirty="0" err="1"/>
              <a:t>do</a:t>
            </a:r>
            <a:r>
              <a:rPr lang="fi-FI" sz="5400" dirty="0"/>
              <a:t> </a:t>
            </a:r>
            <a:r>
              <a:rPr lang="fi-FI" sz="5400" dirty="0" err="1"/>
              <a:t>if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dirty="0" err="1"/>
              <a:t>were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? </a:t>
            </a:r>
            <a:br>
              <a:rPr lang="fi-FI" sz="5400" dirty="0"/>
            </a:br>
            <a:r>
              <a:rPr lang="fi-FI" sz="5400" dirty="0" err="1"/>
              <a:t>What</a:t>
            </a:r>
            <a:r>
              <a:rPr lang="fi-FI" sz="5400" dirty="0"/>
              <a:t> </a:t>
            </a:r>
            <a:r>
              <a:rPr lang="fi-FI" sz="5400" b="1" dirty="0" err="1"/>
              <a:t>would</a:t>
            </a:r>
            <a:r>
              <a:rPr lang="fi-FI" sz="5400" b="1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b="1" dirty="0" err="1"/>
              <a:t>have</a:t>
            </a:r>
            <a:r>
              <a:rPr lang="fi-FI" sz="5400" b="1" dirty="0"/>
              <a:t> </a:t>
            </a:r>
            <a:r>
              <a:rPr lang="fi-FI" sz="5400" b="1" dirty="0" err="1"/>
              <a:t>done</a:t>
            </a:r>
            <a:r>
              <a:rPr lang="fi-FI" sz="5400" dirty="0"/>
              <a:t> </a:t>
            </a:r>
            <a:br>
              <a:rPr lang="fi-FI" sz="5400" dirty="0"/>
            </a:br>
            <a:r>
              <a:rPr lang="fi-FI" sz="5400" dirty="0" err="1"/>
              <a:t>if</a:t>
            </a:r>
            <a:r>
              <a:rPr lang="fi-FI" sz="5400" dirty="0"/>
              <a:t> </a:t>
            </a:r>
            <a:r>
              <a:rPr lang="fi-FI" sz="5400" dirty="0" err="1"/>
              <a:t>you</a:t>
            </a:r>
            <a:r>
              <a:rPr lang="fi-FI" sz="5400" dirty="0"/>
              <a:t> </a:t>
            </a:r>
            <a:r>
              <a:rPr lang="fi-FI" sz="5400" b="1" dirty="0" err="1"/>
              <a:t>had</a:t>
            </a:r>
            <a:r>
              <a:rPr lang="fi-FI" sz="5400" b="1" dirty="0"/>
              <a:t> </a:t>
            </a:r>
            <a:r>
              <a:rPr lang="fi-FI" sz="5400" b="1" dirty="0" err="1"/>
              <a:t>been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? </a:t>
            </a:r>
            <a:br>
              <a:rPr lang="fi-FI" sz="5400" dirty="0"/>
            </a:br>
            <a:r>
              <a:rPr lang="fi-FI" sz="5400" dirty="0" err="1"/>
              <a:t>Mention</a:t>
            </a:r>
            <a:r>
              <a:rPr lang="fi-FI" sz="5400" dirty="0"/>
              <a:t> at </a:t>
            </a:r>
            <a:r>
              <a:rPr lang="fi-FI" sz="5400" dirty="0" err="1"/>
              <a:t>least</a:t>
            </a:r>
            <a:r>
              <a:rPr lang="fi-FI" sz="5400" dirty="0"/>
              <a:t> </a:t>
            </a:r>
            <a:r>
              <a:rPr lang="fi-FI" sz="5400" dirty="0" err="1"/>
              <a:t>six</a:t>
            </a:r>
            <a:r>
              <a:rPr lang="fi-FI" sz="5400" dirty="0"/>
              <a:t> </a:t>
            </a:r>
            <a:r>
              <a:rPr lang="fi-FI" sz="5400" dirty="0" err="1"/>
              <a:t>things</a:t>
            </a:r>
            <a:r>
              <a:rPr lang="fi-FI" sz="5400" dirty="0"/>
              <a:t>.</a:t>
            </a:r>
            <a:endParaRPr sz="5400" dirty="0"/>
          </a:p>
        </p:txBody>
      </p:sp>
      <p:sp>
        <p:nvSpPr>
          <p:cNvPr id="109" name="Google Shape;109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2 Grammar</a:t>
            </a:r>
            <a:endParaRPr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4625E33F-EF31-45AB-A58F-D8A04742FF4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Kuva: © Pauli Salmi	</a:t>
            </a:r>
            <a:fld id="{00000000-1234-1234-1234-123412341234}" type="slidenum">
              <a:rPr lang="fi-FI" smtClean="0"/>
              <a:t>4</a:t>
            </a:fld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E3AB588-203A-4076-B775-6F1D97230B17}"/>
</file>

<file path=customXml/itemProps2.xml><?xml version="1.0" encoding="utf-8"?>
<ds:datastoreItem xmlns:ds="http://schemas.openxmlformats.org/officeDocument/2006/customXml" ds:itemID="{C6BBAAE9-17A5-4EAC-A531-F8705D58F983}"/>
</file>

<file path=customXml/itemProps3.xml><?xml version="1.0" encoding="utf-8"?>
<ds:datastoreItem xmlns:ds="http://schemas.openxmlformats.org/officeDocument/2006/customXml" ds:itemID="{8EC395DD-63DE-4AEC-8C79-F501599AF48C}"/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177</Words>
  <Application>Microsoft Office PowerPoint</Application>
  <PresentationFormat>Mukautettu</PresentationFormat>
  <Paragraphs>25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Ehtovirkkeet – Kooste</vt:lpstr>
      <vt:lpstr>Ehtovirkkeet</vt:lpstr>
      <vt:lpstr>Ehtovirkkeet</vt:lpstr>
      <vt:lpstr>What would you do if you were there?  What would you have done  if you had been there?  Mention at least six things.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Ehtovirkkeet - Kooste</dc:title>
  <dc:creator>Mölsä Salla</dc:creator>
  <cp:lastModifiedBy>Paavilainen Laura</cp:lastModifiedBy>
  <cp:revision>2</cp:revision>
  <dcterms:created xsi:type="dcterms:W3CDTF">2021-01-29T11:09:11Z</dcterms:created>
  <dcterms:modified xsi:type="dcterms:W3CDTF">2022-08-16T08:42:32Z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</Properties>
</file>