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24384000" cy="13716000"/>
  <p:notesSz cx="6794500" cy="99314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4320" userDrawn="1">
          <p15:clr>
            <a:srgbClr val="A4A3A4"/>
          </p15:clr>
        </p15:guide>
        <p15:guide id="2" pos="7680" userDrawn="1">
          <p15:clr>
            <a:srgbClr val="A4A3A4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9" roundtripDataSignature="AMtx7mik3uCj7q+f28NrIKYQmmPXz1w5q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howGuides="1">
      <p:cViewPr varScale="1">
        <p:scale>
          <a:sx n="55" d="100"/>
          <a:sy n="55" d="100"/>
        </p:scale>
        <p:origin x="636" y="78"/>
      </p:cViewPr>
      <p:guideLst>
        <p:guide orient="horz" pos="4320"/>
        <p:guide pos="76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theme" Target="theme/theme1.xml"/><Relationship Id="rId17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1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customschemas.google.com/relationships/presentationmetadata" Target="metadata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ölsä Salla" userId="11757758-abe0-48a4-a19b-63a9678b7c89" providerId="ADAL" clId="{80B4C665-759C-45CF-9503-8FBA0FB0ABBE}"/>
    <pc:docChg chg="undo custSel mod modSld">
      <pc:chgData name="Mölsä Salla" userId="11757758-abe0-48a4-a19b-63a9678b7c89" providerId="ADAL" clId="{80B4C665-759C-45CF-9503-8FBA0FB0ABBE}" dt="2021-01-29T11:21:34.018" v="365" actId="20577"/>
      <pc:docMkLst>
        <pc:docMk/>
      </pc:docMkLst>
      <pc:sldChg chg="modTransition">
        <pc:chgData name="Mölsä Salla" userId="11757758-abe0-48a4-a19b-63a9678b7c89" providerId="ADAL" clId="{80B4C665-759C-45CF-9503-8FBA0FB0ABBE}" dt="2021-01-29T11:20:08.860" v="307"/>
        <pc:sldMkLst>
          <pc:docMk/>
          <pc:sldMk cId="0" sldId="256"/>
        </pc:sldMkLst>
      </pc:sldChg>
      <pc:sldChg chg="addSp delSp modSp mod modTransition modClrScheme delAnim modAnim chgLayout">
        <pc:chgData name="Mölsä Salla" userId="11757758-abe0-48a4-a19b-63a9678b7c89" providerId="ADAL" clId="{80B4C665-759C-45CF-9503-8FBA0FB0ABBE}" dt="2021-01-29T11:20:08.860" v="307"/>
        <pc:sldMkLst>
          <pc:docMk/>
          <pc:sldMk cId="0" sldId="257"/>
        </pc:sldMkLst>
        <pc:spChg chg="mod">
          <ac:chgData name="Mölsä Salla" userId="11757758-abe0-48a4-a19b-63a9678b7c89" providerId="ADAL" clId="{80B4C665-759C-45CF-9503-8FBA0FB0ABBE}" dt="2021-01-29T11:18:26.279" v="289" actId="20577"/>
          <ac:spMkLst>
            <pc:docMk/>
            <pc:sldMk cId="0" sldId="257"/>
            <ac:spMk id="2" creationId="{1C07BBE1-A956-43E7-ACE9-45765790C343}"/>
          </ac:spMkLst>
        </pc:spChg>
        <pc:spChg chg="add del mod">
          <ac:chgData name="Mölsä Salla" userId="11757758-abe0-48a4-a19b-63a9678b7c89" providerId="ADAL" clId="{80B4C665-759C-45CF-9503-8FBA0FB0ABBE}" dt="2021-01-29T11:09:11.271" v="12" actId="26606"/>
          <ac:spMkLst>
            <pc:docMk/>
            <pc:sldMk cId="0" sldId="257"/>
            <ac:spMk id="3" creationId="{BCFFAA19-4743-449C-90A0-F045E2C46486}"/>
          </ac:spMkLst>
        </pc:spChg>
        <pc:spChg chg="add del mod">
          <ac:chgData name="Mölsä Salla" userId="11757758-abe0-48a4-a19b-63a9678b7c89" providerId="ADAL" clId="{80B4C665-759C-45CF-9503-8FBA0FB0ABBE}" dt="2021-01-29T11:11:33.906" v="61" actId="478"/>
          <ac:spMkLst>
            <pc:docMk/>
            <pc:sldMk cId="0" sldId="257"/>
            <ac:spMk id="5" creationId="{2FF0BBCB-848D-4FAC-91F2-507C73D4AEE6}"/>
          </ac:spMkLst>
        </pc:spChg>
        <pc:spChg chg="add">
          <ac:chgData name="Mölsä Salla" userId="11757758-abe0-48a4-a19b-63a9678b7c89" providerId="ADAL" clId="{80B4C665-759C-45CF-9503-8FBA0FB0ABBE}" dt="2021-01-29T11:11:36.762" v="62"/>
          <ac:spMkLst>
            <pc:docMk/>
            <pc:sldMk cId="0" sldId="257"/>
            <ac:spMk id="11" creationId="{D94F5512-6B73-42B1-B127-FA30F25AB27E}"/>
          </ac:spMkLst>
        </pc:spChg>
        <pc:spChg chg="del mod ord">
          <ac:chgData name="Mölsä Salla" userId="11757758-abe0-48a4-a19b-63a9678b7c89" providerId="ADAL" clId="{80B4C665-759C-45CF-9503-8FBA0FB0ABBE}" dt="2021-01-29T11:11:31.023" v="60" actId="478"/>
          <ac:spMkLst>
            <pc:docMk/>
            <pc:sldMk cId="0" sldId="257"/>
            <ac:spMk id="92" creationId="{00000000-0000-0000-0000-000000000000}"/>
          </ac:spMkLst>
        </pc:spChg>
        <pc:spChg chg="mod">
          <ac:chgData name="Mölsä Salla" userId="11757758-abe0-48a4-a19b-63a9678b7c89" providerId="ADAL" clId="{80B4C665-759C-45CF-9503-8FBA0FB0ABBE}" dt="2021-01-29T11:10:40.124" v="55" actId="5793"/>
          <ac:spMkLst>
            <pc:docMk/>
            <pc:sldMk cId="0" sldId="257"/>
            <ac:spMk id="93" creationId="{00000000-0000-0000-0000-000000000000}"/>
          </ac:spMkLst>
        </pc:spChg>
        <pc:spChg chg="mod">
          <ac:chgData name="Mölsä Salla" userId="11757758-abe0-48a4-a19b-63a9678b7c89" providerId="ADAL" clId="{80B4C665-759C-45CF-9503-8FBA0FB0ABBE}" dt="2021-01-29T11:09:11.271" v="12" actId="26606"/>
          <ac:spMkLst>
            <pc:docMk/>
            <pc:sldMk cId="0" sldId="257"/>
            <ac:spMk id="95" creationId="{00000000-0000-0000-0000-000000000000}"/>
          </ac:spMkLst>
        </pc:spChg>
        <pc:picChg chg="add mod">
          <ac:chgData name="Mölsä Salla" userId="11757758-abe0-48a4-a19b-63a9678b7c89" providerId="ADAL" clId="{80B4C665-759C-45CF-9503-8FBA0FB0ABBE}" dt="2021-01-29T11:19:32.862" v="306" actId="1037"/>
          <ac:picMkLst>
            <pc:docMk/>
            <pc:sldMk cId="0" sldId="257"/>
            <ac:picMk id="94" creationId="{00000000-0000-0000-0000-000000000000}"/>
          </ac:picMkLst>
        </pc:picChg>
        <pc:picChg chg="add del mod replId">
          <ac:chgData name="Mölsä Salla" userId="11757758-abe0-48a4-a19b-63a9678b7c89" providerId="ADAL" clId="{80B4C665-759C-45CF-9503-8FBA0FB0ABBE}" dt="2021-01-29T11:09:11.271" v="12" actId="26606"/>
          <ac:picMkLst>
            <pc:docMk/>
            <pc:sldMk cId="0" sldId="257"/>
            <ac:picMk id="97" creationId="{00000000-0000-0000-0000-000000000000}"/>
          </ac:picMkLst>
        </pc:picChg>
      </pc:sldChg>
      <pc:sldChg chg="modSp modTransition modAnim">
        <pc:chgData name="Mölsä Salla" userId="11757758-abe0-48a4-a19b-63a9678b7c89" providerId="ADAL" clId="{80B4C665-759C-45CF-9503-8FBA0FB0ABBE}" dt="2021-01-29T11:20:08.860" v="307"/>
        <pc:sldMkLst>
          <pc:docMk/>
          <pc:sldMk cId="0" sldId="258"/>
        </pc:sldMkLst>
        <pc:spChg chg="mod">
          <ac:chgData name="Mölsä Salla" userId="11757758-abe0-48a4-a19b-63a9678b7c89" providerId="ADAL" clId="{80B4C665-759C-45CF-9503-8FBA0FB0ABBE}" dt="2021-01-29T11:14:35.827" v="155" actId="1035"/>
          <ac:spMkLst>
            <pc:docMk/>
            <pc:sldMk cId="0" sldId="258"/>
            <ac:spMk id="100" creationId="{00000000-0000-0000-0000-000000000000}"/>
          </ac:spMkLst>
        </pc:spChg>
        <pc:spChg chg="mod">
          <ac:chgData name="Mölsä Salla" userId="11757758-abe0-48a4-a19b-63a9678b7c89" providerId="ADAL" clId="{80B4C665-759C-45CF-9503-8FBA0FB0ABBE}" dt="2021-01-29T11:15:05.132" v="162" actId="207"/>
          <ac:spMkLst>
            <pc:docMk/>
            <pc:sldMk cId="0" sldId="258"/>
            <ac:spMk id="101" creationId="{00000000-0000-0000-0000-000000000000}"/>
          </ac:spMkLst>
        </pc:spChg>
      </pc:sldChg>
      <pc:sldChg chg="modSp modTransition">
        <pc:chgData name="Mölsä Salla" userId="11757758-abe0-48a4-a19b-63a9678b7c89" providerId="ADAL" clId="{80B4C665-759C-45CF-9503-8FBA0FB0ABBE}" dt="2021-01-29T11:21:34.018" v="365" actId="20577"/>
        <pc:sldMkLst>
          <pc:docMk/>
          <pc:sldMk cId="0" sldId="259"/>
        </pc:sldMkLst>
        <pc:spChg chg="mod">
          <ac:chgData name="Mölsä Salla" userId="11757758-abe0-48a4-a19b-63a9678b7c89" providerId="ADAL" clId="{80B4C665-759C-45CF-9503-8FBA0FB0ABBE}" dt="2021-01-29T11:18:05.413" v="262" actId="20577"/>
          <ac:spMkLst>
            <pc:docMk/>
            <pc:sldMk cId="0" sldId="259"/>
            <ac:spMk id="2" creationId="{4625E33F-EF31-45AB-A58F-D8A04742FF4A}"/>
          </ac:spMkLst>
        </pc:spChg>
        <pc:spChg chg="mod">
          <ac:chgData name="Mölsä Salla" userId="11757758-abe0-48a4-a19b-63a9678b7c89" providerId="ADAL" clId="{80B4C665-759C-45CF-9503-8FBA0FB0ABBE}" dt="2021-01-29T11:21:34.018" v="365" actId="20577"/>
          <ac:spMkLst>
            <pc:docMk/>
            <pc:sldMk cId="0" sldId="259"/>
            <ac:spMk id="107" creationId="{00000000-0000-0000-0000-000000000000}"/>
          </ac:spMkLst>
        </pc:spChg>
        <pc:picChg chg="mod ord">
          <ac:chgData name="Mölsä Salla" userId="11757758-abe0-48a4-a19b-63a9678b7c89" providerId="ADAL" clId="{80B4C665-759C-45CF-9503-8FBA0FB0ABBE}" dt="2021-01-29T11:21:16.219" v="357" actId="1038"/>
          <ac:picMkLst>
            <pc:docMk/>
            <pc:sldMk cId="0" sldId="259"/>
            <ac:picMk id="108" creationId="{00000000-0000-0000-0000-000000000000}"/>
          </ac:picMkLst>
        </pc:picChg>
      </pc:sldChg>
    </pc:docChg>
  </pc:docChgLst>
  <pc:docChgLst>
    <pc:chgData name="Mölsä Salla" userId="11757758-abe0-48a4-a19b-63a9678b7c89" providerId="ADAL" clId="{36BC86DC-848E-4F84-A49D-95ADD4351B95}"/>
    <pc:docChg chg="modSld">
      <pc:chgData name="Mölsä Salla" userId="11757758-abe0-48a4-a19b-63a9678b7c89" providerId="ADAL" clId="{36BC86DC-848E-4F84-A49D-95ADD4351B95}" dt="2021-02-12T13:45:22.185" v="27" actId="14100"/>
      <pc:docMkLst>
        <pc:docMk/>
      </pc:docMkLst>
      <pc:sldChg chg="modSp">
        <pc:chgData name="Mölsä Salla" userId="11757758-abe0-48a4-a19b-63a9678b7c89" providerId="ADAL" clId="{36BC86DC-848E-4F84-A49D-95ADD4351B95}" dt="2021-02-12T13:45:22.185" v="27" actId="14100"/>
        <pc:sldMkLst>
          <pc:docMk/>
          <pc:sldMk cId="0" sldId="258"/>
        </pc:sldMkLst>
        <pc:spChg chg="mod">
          <ac:chgData name="Mölsä Salla" userId="11757758-abe0-48a4-a19b-63a9678b7c89" providerId="ADAL" clId="{36BC86DC-848E-4F84-A49D-95ADD4351B95}" dt="2021-02-12T13:45:22.185" v="27" actId="14100"/>
          <ac:spMkLst>
            <pc:docMk/>
            <pc:sldMk cId="0" sldId="258"/>
            <ac:spMk id="101" creationId="{00000000-0000-0000-0000-000000000000}"/>
          </ac:spMkLst>
        </pc:spChg>
      </pc:sldChg>
      <pc:sldChg chg="modSp">
        <pc:chgData name="Mölsä Salla" userId="11757758-abe0-48a4-a19b-63a9678b7c89" providerId="ADAL" clId="{36BC86DC-848E-4F84-A49D-95ADD4351B95}" dt="2021-02-12T13:43:32.343" v="26" actId="20577"/>
        <pc:sldMkLst>
          <pc:docMk/>
          <pc:sldMk cId="0" sldId="259"/>
        </pc:sldMkLst>
        <pc:spChg chg="mod">
          <ac:chgData name="Mölsä Salla" userId="11757758-abe0-48a4-a19b-63a9678b7c89" providerId="ADAL" clId="{36BC86DC-848E-4F84-A49D-95ADD4351B95}" dt="2021-02-12T13:43:32.343" v="26" actId="20577"/>
          <ac:spMkLst>
            <pc:docMk/>
            <pc:sldMk cId="0" sldId="259"/>
            <ac:spMk id="107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44283" cy="4982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48645" y="0"/>
            <a:ext cx="2944283" cy="4982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9433107"/>
            <a:ext cx="2944283" cy="4982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48645" y="9433107"/>
            <a:ext cx="2944283" cy="4982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" name="Google Shape;83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9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3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9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4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5" name="Google Shape;105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9_Mukautettu asettelu">
  <p:cSld name="9_Mukautettu asettelu">
    <p:bg>
      <p:bgPr>
        <a:solidFill>
          <a:schemeClr val="dk2"/>
        </a:solidFill>
        <a:effectLst/>
      </p:bgPr>
    </p:bg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6"/>
          <p:cNvSpPr txBox="1">
            <a:spLocks noGrp="1"/>
          </p:cNvSpPr>
          <p:nvPr>
            <p:ph type="title"/>
          </p:nvPr>
        </p:nvSpPr>
        <p:spPr>
          <a:xfrm>
            <a:off x="1676400" y="5766899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600"/>
              <a:buFont typeface="Calibri"/>
              <a:buNone/>
              <a:defRPr sz="9600" b="1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6"/>
          <p:cNvSpPr txBox="1">
            <a:spLocks noGrp="1"/>
          </p:cNvSpPr>
          <p:nvPr>
            <p:ph type="body" idx="1"/>
          </p:nvPr>
        </p:nvSpPr>
        <p:spPr>
          <a:xfrm>
            <a:off x="1676400" y="1771745"/>
            <a:ext cx="21031199" cy="10849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6600"/>
              <a:buFont typeface="Calibri"/>
              <a:buNone/>
              <a:defRPr sz="6600" b="1">
                <a:solidFill>
                  <a:schemeClr val="lt1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7" name="Google Shape;17;p6"/>
          <p:cNvSpPr txBox="1">
            <a:spLocks noGrp="1"/>
          </p:cNvSpPr>
          <p:nvPr>
            <p:ph type="body" idx="2"/>
          </p:nvPr>
        </p:nvSpPr>
        <p:spPr>
          <a:xfrm>
            <a:off x="1676400" y="2856646"/>
            <a:ext cx="21031199" cy="10849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Calibri"/>
              <a:buNone/>
              <a:defRPr sz="4800">
                <a:solidFill>
                  <a:schemeClr val="lt1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18" name="Google Shape;18;p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204454" y="11772077"/>
            <a:ext cx="1804218" cy="99329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4_Image Half Full">
  <p:cSld name="4_Image Half Full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7"/>
          <p:cNvSpPr txBox="1">
            <a:spLocks noGrp="1"/>
          </p:cNvSpPr>
          <p:nvPr>
            <p:ph type="title"/>
          </p:nvPr>
        </p:nvSpPr>
        <p:spPr>
          <a:xfrm>
            <a:off x="1649187" y="730250"/>
            <a:ext cx="21463873" cy="162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  <a:defRPr sz="88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7"/>
          <p:cNvSpPr txBox="1"/>
          <p:nvPr/>
        </p:nvSpPr>
        <p:spPr>
          <a:xfrm>
            <a:off x="23110613" y="88587"/>
            <a:ext cx="1102891" cy="4052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 b="1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" name="Google Shape;22;p7"/>
          <p:cNvSpPr/>
          <p:nvPr/>
        </p:nvSpPr>
        <p:spPr>
          <a:xfrm>
            <a:off x="8404703" y="4080086"/>
            <a:ext cx="3941487" cy="696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024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" name="Google Shape;23;p7"/>
          <p:cNvSpPr txBox="1">
            <a:spLocks noGrp="1"/>
          </p:cNvSpPr>
          <p:nvPr>
            <p:ph type="body" idx="1"/>
          </p:nvPr>
        </p:nvSpPr>
        <p:spPr>
          <a:xfrm>
            <a:off x="1676400" y="3061052"/>
            <a:ext cx="10069463" cy="83372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marL="914400" lvl="1" indent="-5715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5400"/>
              <a:buChar char="•"/>
              <a:defRPr sz="5400"/>
            </a:lvl2pPr>
            <a:lvl3pPr marL="1371600" lvl="2" indent="-533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Char char="•"/>
              <a:defRPr sz="4800"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7"/>
          <p:cNvSpPr txBox="1">
            <a:spLocks noGrp="1"/>
          </p:cNvSpPr>
          <p:nvPr>
            <p:ph type="body" idx="2"/>
          </p:nvPr>
        </p:nvSpPr>
        <p:spPr>
          <a:xfrm>
            <a:off x="13041150" y="3061052"/>
            <a:ext cx="10069463" cy="83372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marL="914400" lvl="1" indent="-5715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5400"/>
              <a:buChar char="•"/>
              <a:defRPr sz="5400"/>
            </a:lvl2pPr>
            <a:lvl3pPr marL="1371600" lvl="2" indent="-533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Char char="•"/>
              <a:defRPr sz="4800"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5" name="Google Shape;25;p7"/>
          <p:cNvSpPr txBox="1">
            <a:spLocks noGrp="1"/>
          </p:cNvSpPr>
          <p:nvPr>
            <p:ph type="sldNum" idx="12"/>
          </p:nvPr>
        </p:nvSpPr>
        <p:spPr>
          <a:xfrm>
            <a:off x="17624213" y="12255499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26" name="Google Shape;26;p7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575757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New Insights Module 2 Grammar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7_Mukautettu asettelu">
  <p:cSld name="7_Mukautettu asettelu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8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  <a:defRPr sz="88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8"/>
          <p:cNvSpPr txBox="1">
            <a:spLocks noGrp="1"/>
          </p:cNvSpPr>
          <p:nvPr>
            <p:ph type="body" idx="1"/>
          </p:nvPr>
        </p:nvSpPr>
        <p:spPr>
          <a:xfrm>
            <a:off x="1676400" y="3730513"/>
            <a:ext cx="21031199" cy="81459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marL="914400" lvl="1" indent="-5715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5400"/>
              <a:buChar char="•"/>
              <a:defRPr sz="5400"/>
            </a:lvl2pPr>
            <a:lvl3pPr marL="1371600" lvl="2" indent="-533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Char char="•"/>
              <a:defRPr sz="4800"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0" name="Google Shape;30;p8"/>
          <p:cNvSpPr txBox="1">
            <a:spLocks noGrp="1"/>
          </p:cNvSpPr>
          <p:nvPr>
            <p:ph type="sldNum" idx="12"/>
          </p:nvPr>
        </p:nvSpPr>
        <p:spPr>
          <a:xfrm>
            <a:off x="17221200" y="12330967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31" name="Google Shape;31;p8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575757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New Insights Module 2 Grammar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8_Image Half Full">
  <p:cSld name="18_Image Half Full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9"/>
          <p:cNvSpPr txBox="1"/>
          <p:nvPr/>
        </p:nvSpPr>
        <p:spPr>
          <a:xfrm>
            <a:off x="23110613" y="88587"/>
            <a:ext cx="1102891" cy="4052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4" name="Google Shape;34;p9"/>
          <p:cNvSpPr txBox="1">
            <a:spLocks noGrp="1"/>
          </p:cNvSpPr>
          <p:nvPr>
            <p:ph type="body" idx="1"/>
          </p:nvPr>
        </p:nvSpPr>
        <p:spPr>
          <a:xfrm>
            <a:off x="1621943" y="3160738"/>
            <a:ext cx="10942861" cy="83998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5" name="Google Shape;35;p9"/>
          <p:cNvSpPr>
            <a:spLocks noGrp="1"/>
          </p:cNvSpPr>
          <p:nvPr>
            <p:ph type="pic" idx="2"/>
          </p:nvPr>
        </p:nvSpPr>
        <p:spPr>
          <a:xfrm>
            <a:off x="13460186" y="0"/>
            <a:ext cx="10923814" cy="1371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Char char="•"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6" name="Google Shape;36;p9"/>
          <p:cNvSpPr txBox="1">
            <a:spLocks noGrp="1"/>
          </p:cNvSpPr>
          <p:nvPr>
            <p:ph type="sldNum" idx="12"/>
          </p:nvPr>
        </p:nvSpPr>
        <p:spPr>
          <a:xfrm>
            <a:off x="17624213" y="12330967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2400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buNone/>
              <a:defRPr sz="2400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buNone/>
              <a:defRPr sz="2400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buNone/>
              <a:defRPr sz="2400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buNone/>
              <a:defRPr sz="2400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buNone/>
              <a:defRPr sz="2400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buNone/>
              <a:defRPr sz="2400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buNone/>
              <a:defRPr sz="2400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buNone/>
              <a:defRPr sz="2400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New Insights Module 2 Grammar</a:t>
            </a:r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title"/>
          </p:nvPr>
        </p:nvSpPr>
        <p:spPr>
          <a:xfrm>
            <a:off x="1621944" y="730251"/>
            <a:ext cx="10997318" cy="2130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8_Image Half Full">
  <p:cSld name="8_Image Half Full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10"/>
          <p:cNvSpPr>
            <a:spLocks noGrp="1"/>
          </p:cNvSpPr>
          <p:nvPr>
            <p:ph type="pic" idx="2"/>
          </p:nvPr>
        </p:nvSpPr>
        <p:spPr>
          <a:xfrm>
            <a:off x="1" y="0"/>
            <a:ext cx="10923814" cy="1371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Char char="•"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1" name="Google Shape;41;p10"/>
          <p:cNvSpPr txBox="1">
            <a:spLocks noGrp="1"/>
          </p:cNvSpPr>
          <p:nvPr>
            <p:ph type="title"/>
          </p:nvPr>
        </p:nvSpPr>
        <p:spPr>
          <a:xfrm>
            <a:off x="11381014" y="730250"/>
            <a:ext cx="11732046" cy="21831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  <a:defRPr sz="88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10"/>
          <p:cNvSpPr txBox="1"/>
          <p:nvPr/>
        </p:nvSpPr>
        <p:spPr>
          <a:xfrm>
            <a:off x="23110613" y="88587"/>
            <a:ext cx="1102891" cy="4052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3" name="Google Shape;43;p10"/>
          <p:cNvSpPr txBox="1">
            <a:spLocks noGrp="1"/>
          </p:cNvSpPr>
          <p:nvPr>
            <p:ph type="body" idx="1"/>
          </p:nvPr>
        </p:nvSpPr>
        <p:spPr>
          <a:xfrm>
            <a:off x="11381015" y="3536295"/>
            <a:ext cx="11732048" cy="86910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10"/>
          <p:cNvSpPr txBox="1">
            <a:spLocks noGrp="1"/>
          </p:cNvSpPr>
          <p:nvPr>
            <p:ph type="sldNum" idx="12"/>
          </p:nvPr>
        </p:nvSpPr>
        <p:spPr>
          <a:xfrm>
            <a:off x="17624213" y="12321661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45" name="Google Shape;45;p10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575757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New Insights Module 2 Grammar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7_Image Half Full">
  <p:cSld name="17_Image Half Full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1"/>
          <p:cNvSpPr txBox="1">
            <a:spLocks noGrp="1"/>
          </p:cNvSpPr>
          <p:nvPr>
            <p:ph type="title"/>
          </p:nvPr>
        </p:nvSpPr>
        <p:spPr>
          <a:xfrm>
            <a:off x="832756" y="493828"/>
            <a:ext cx="22789244" cy="19391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  <a:defRPr sz="88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1"/>
          <p:cNvSpPr txBox="1"/>
          <p:nvPr/>
        </p:nvSpPr>
        <p:spPr>
          <a:xfrm>
            <a:off x="23110613" y="88587"/>
            <a:ext cx="1102891" cy="4052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9" name="Google Shape;49;p11"/>
          <p:cNvSpPr txBox="1">
            <a:spLocks noGrp="1"/>
          </p:cNvSpPr>
          <p:nvPr>
            <p:ph type="body" idx="1"/>
          </p:nvPr>
        </p:nvSpPr>
        <p:spPr>
          <a:xfrm>
            <a:off x="803274" y="7881471"/>
            <a:ext cx="6867074" cy="3562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0" name="Google Shape;50;p11"/>
          <p:cNvSpPr>
            <a:spLocks noGrp="1"/>
          </p:cNvSpPr>
          <p:nvPr>
            <p:ph type="pic" idx="2"/>
          </p:nvPr>
        </p:nvSpPr>
        <p:spPr>
          <a:xfrm>
            <a:off x="803726" y="2680426"/>
            <a:ext cx="6867074" cy="47498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Char char="•"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1" name="Google Shape;51;p11"/>
          <p:cNvSpPr txBox="1">
            <a:spLocks noGrp="1"/>
          </p:cNvSpPr>
          <p:nvPr>
            <p:ph type="body" idx="3"/>
          </p:nvPr>
        </p:nvSpPr>
        <p:spPr>
          <a:xfrm>
            <a:off x="8778874" y="7906871"/>
            <a:ext cx="6867074" cy="3562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2" name="Google Shape;52;p11"/>
          <p:cNvSpPr>
            <a:spLocks noGrp="1"/>
          </p:cNvSpPr>
          <p:nvPr>
            <p:ph type="pic" idx="4"/>
          </p:nvPr>
        </p:nvSpPr>
        <p:spPr>
          <a:xfrm>
            <a:off x="8779326" y="2705826"/>
            <a:ext cx="6867074" cy="47498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Char char="•"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Google Shape;53;p11"/>
          <p:cNvSpPr txBox="1">
            <a:spLocks noGrp="1"/>
          </p:cNvSpPr>
          <p:nvPr>
            <p:ph type="body" idx="5"/>
          </p:nvPr>
        </p:nvSpPr>
        <p:spPr>
          <a:xfrm>
            <a:off x="16754473" y="7906871"/>
            <a:ext cx="6867074" cy="3562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4" name="Google Shape;54;p11"/>
          <p:cNvSpPr>
            <a:spLocks noGrp="1"/>
          </p:cNvSpPr>
          <p:nvPr>
            <p:ph type="pic" idx="6"/>
          </p:nvPr>
        </p:nvSpPr>
        <p:spPr>
          <a:xfrm>
            <a:off x="16754927" y="2705826"/>
            <a:ext cx="6867074" cy="47498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Char char="•"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5" name="Google Shape;55;p11"/>
          <p:cNvSpPr txBox="1">
            <a:spLocks noGrp="1"/>
          </p:cNvSpPr>
          <p:nvPr>
            <p:ph type="sldNum" idx="12"/>
          </p:nvPr>
        </p:nvSpPr>
        <p:spPr>
          <a:xfrm>
            <a:off x="18076984" y="12330967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56" name="Google Shape;56;p11"/>
          <p:cNvSpPr txBox="1">
            <a:spLocks noGrp="1"/>
          </p:cNvSpPr>
          <p:nvPr>
            <p:ph type="ftr" idx="11"/>
          </p:nvPr>
        </p:nvSpPr>
        <p:spPr>
          <a:xfrm>
            <a:off x="832756" y="12293264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575757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New Insights Module 2 Grammar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4_Image Half Full">
  <p:cSld name="14_Image Half Full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2"/>
          <p:cNvSpPr txBox="1">
            <a:spLocks noGrp="1"/>
          </p:cNvSpPr>
          <p:nvPr>
            <p:ph type="title"/>
          </p:nvPr>
        </p:nvSpPr>
        <p:spPr>
          <a:xfrm>
            <a:off x="832756" y="493828"/>
            <a:ext cx="22789244" cy="19391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  <a:defRPr sz="88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2"/>
          <p:cNvSpPr txBox="1"/>
          <p:nvPr/>
        </p:nvSpPr>
        <p:spPr>
          <a:xfrm>
            <a:off x="23110613" y="88587"/>
            <a:ext cx="1102891" cy="4052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0" name="Google Shape;60;p12"/>
          <p:cNvSpPr txBox="1">
            <a:spLocks noGrp="1"/>
          </p:cNvSpPr>
          <p:nvPr>
            <p:ph type="body" idx="1"/>
          </p:nvPr>
        </p:nvSpPr>
        <p:spPr>
          <a:xfrm>
            <a:off x="826867" y="7677767"/>
            <a:ext cx="5231176" cy="37665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1" name="Google Shape;61;p12"/>
          <p:cNvSpPr>
            <a:spLocks noGrp="1"/>
          </p:cNvSpPr>
          <p:nvPr>
            <p:ph type="pic" idx="2"/>
          </p:nvPr>
        </p:nvSpPr>
        <p:spPr>
          <a:xfrm>
            <a:off x="827319" y="2680426"/>
            <a:ext cx="5231176" cy="47498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Char char="•"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2" name="Google Shape;62;p12"/>
          <p:cNvSpPr txBox="1">
            <a:spLocks noGrp="1"/>
          </p:cNvSpPr>
          <p:nvPr>
            <p:ph type="body" idx="3"/>
          </p:nvPr>
        </p:nvSpPr>
        <p:spPr>
          <a:xfrm>
            <a:off x="6652041" y="7677767"/>
            <a:ext cx="5231176" cy="37665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3" name="Google Shape;63;p12"/>
          <p:cNvSpPr>
            <a:spLocks noGrp="1"/>
          </p:cNvSpPr>
          <p:nvPr>
            <p:ph type="pic" idx="4"/>
          </p:nvPr>
        </p:nvSpPr>
        <p:spPr>
          <a:xfrm>
            <a:off x="6652493" y="2680426"/>
            <a:ext cx="5231176" cy="47498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Char char="•"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Google Shape;64;p12"/>
          <p:cNvSpPr txBox="1">
            <a:spLocks noGrp="1"/>
          </p:cNvSpPr>
          <p:nvPr>
            <p:ph type="body" idx="5"/>
          </p:nvPr>
        </p:nvSpPr>
        <p:spPr>
          <a:xfrm>
            <a:off x="12511727" y="7677767"/>
            <a:ext cx="5231176" cy="37665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5" name="Google Shape;65;p12"/>
          <p:cNvSpPr>
            <a:spLocks noGrp="1"/>
          </p:cNvSpPr>
          <p:nvPr>
            <p:ph type="pic" idx="6"/>
          </p:nvPr>
        </p:nvSpPr>
        <p:spPr>
          <a:xfrm>
            <a:off x="12512179" y="2680426"/>
            <a:ext cx="5231176" cy="47498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Char char="•"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6" name="Google Shape;66;p12"/>
          <p:cNvSpPr txBox="1">
            <a:spLocks noGrp="1"/>
          </p:cNvSpPr>
          <p:nvPr>
            <p:ph type="body" idx="7"/>
          </p:nvPr>
        </p:nvSpPr>
        <p:spPr>
          <a:xfrm>
            <a:off x="18390370" y="7677767"/>
            <a:ext cx="5231176" cy="37665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7" name="Google Shape;67;p12"/>
          <p:cNvSpPr>
            <a:spLocks noGrp="1"/>
          </p:cNvSpPr>
          <p:nvPr>
            <p:ph type="pic" idx="8"/>
          </p:nvPr>
        </p:nvSpPr>
        <p:spPr>
          <a:xfrm>
            <a:off x="18390823" y="2680426"/>
            <a:ext cx="5231176" cy="47498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Char char="•"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Google Shape;68;p12"/>
          <p:cNvSpPr txBox="1">
            <a:spLocks noGrp="1"/>
          </p:cNvSpPr>
          <p:nvPr>
            <p:ph type="sldNum" idx="12"/>
          </p:nvPr>
        </p:nvSpPr>
        <p:spPr>
          <a:xfrm>
            <a:off x="18076984" y="12330967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69" name="Google Shape;69;p12"/>
          <p:cNvSpPr txBox="1">
            <a:spLocks noGrp="1"/>
          </p:cNvSpPr>
          <p:nvPr>
            <p:ph type="ftr" idx="11"/>
          </p:nvPr>
        </p:nvSpPr>
        <p:spPr>
          <a:xfrm>
            <a:off x="820615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575757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New Insights Module 2 Grammar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2_Image Half Full">
  <p:cSld name="22_Image Half Full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3"/>
          <p:cNvSpPr txBox="1">
            <a:spLocks noGrp="1"/>
          </p:cNvSpPr>
          <p:nvPr>
            <p:ph type="title"/>
          </p:nvPr>
        </p:nvSpPr>
        <p:spPr>
          <a:xfrm>
            <a:off x="832756" y="493828"/>
            <a:ext cx="22789244" cy="19391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  <a:defRPr sz="88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3"/>
          <p:cNvSpPr txBox="1"/>
          <p:nvPr/>
        </p:nvSpPr>
        <p:spPr>
          <a:xfrm>
            <a:off x="23110613" y="88587"/>
            <a:ext cx="1102891" cy="4052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3" name="Google Shape;73;p13"/>
          <p:cNvSpPr txBox="1">
            <a:spLocks noGrp="1"/>
          </p:cNvSpPr>
          <p:nvPr>
            <p:ph type="body" idx="1"/>
          </p:nvPr>
        </p:nvSpPr>
        <p:spPr>
          <a:xfrm>
            <a:off x="772971" y="4437888"/>
            <a:ext cx="10959888" cy="6585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4" name="Google Shape;74;p13"/>
          <p:cNvSpPr txBox="1">
            <a:spLocks noGrp="1"/>
          </p:cNvSpPr>
          <p:nvPr>
            <p:ph type="body" idx="2"/>
          </p:nvPr>
        </p:nvSpPr>
        <p:spPr>
          <a:xfrm>
            <a:off x="12595591" y="4463288"/>
            <a:ext cx="10959888" cy="6585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3"/>
          <p:cNvSpPr txBox="1">
            <a:spLocks noGrp="1"/>
          </p:cNvSpPr>
          <p:nvPr>
            <p:ph type="body" idx="3"/>
          </p:nvPr>
        </p:nvSpPr>
        <p:spPr>
          <a:xfrm>
            <a:off x="772920" y="3184914"/>
            <a:ext cx="10960608" cy="9976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75757"/>
              </a:buClr>
              <a:buSzPts val="4800"/>
              <a:buFont typeface="Calibri"/>
              <a:buNone/>
              <a:defRPr sz="4800" b="1">
                <a:solidFill>
                  <a:srgbClr val="575757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6" name="Google Shape;76;p13"/>
          <p:cNvSpPr txBox="1">
            <a:spLocks noGrp="1"/>
          </p:cNvSpPr>
          <p:nvPr>
            <p:ph type="body" idx="4"/>
          </p:nvPr>
        </p:nvSpPr>
        <p:spPr>
          <a:xfrm>
            <a:off x="12590711" y="3221626"/>
            <a:ext cx="11020318" cy="9976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75757"/>
              </a:buClr>
              <a:buSzPts val="4800"/>
              <a:buFont typeface="Calibri"/>
              <a:buNone/>
              <a:defRPr sz="4800" b="1">
                <a:solidFill>
                  <a:srgbClr val="575757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cxnSp>
        <p:nvCxnSpPr>
          <p:cNvPr id="77" name="Google Shape;77;p13"/>
          <p:cNvCxnSpPr/>
          <p:nvPr/>
        </p:nvCxnSpPr>
        <p:spPr>
          <a:xfrm>
            <a:off x="768588" y="4204109"/>
            <a:ext cx="10964271" cy="0"/>
          </a:xfrm>
          <a:prstGeom prst="straightConnector1">
            <a:avLst/>
          </a:prstGeom>
          <a:noFill/>
          <a:ln w="88900" cap="flat" cmpd="sng">
            <a:solidFill>
              <a:srgbClr val="575757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78" name="Google Shape;78;p13"/>
          <p:cNvCxnSpPr/>
          <p:nvPr/>
        </p:nvCxnSpPr>
        <p:spPr>
          <a:xfrm>
            <a:off x="12591208" y="4204109"/>
            <a:ext cx="10964271" cy="0"/>
          </a:xfrm>
          <a:prstGeom prst="straightConnector1">
            <a:avLst/>
          </a:prstGeom>
          <a:noFill/>
          <a:ln w="88900" cap="flat" cmpd="sng">
            <a:solidFill>
              <a:srgbClr val="575757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79" name="Google Shape;79;p13"/>
          <p:cNvSpPr txBox="1">
            <a:spLocks noGrp="1"/>
          </p:cNvSpPr>
          <p:nvPr>
            <p:ph type="sldNum" idx="12"/>
          </p:nvPr>
        </p:nvSpPr>
        <p:spPr>
          <a:xfrm>
            <a:off x="18076984" y="12330967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80" name="Google Shape;80;p13"/>
          <p:cNvSpPr txBox="1">
            <a:spLocks noGrp="1"/>
          </p:cNvSpPr>
          <p:nvPr>
            <p:ph type="ftr" idx="11"/>
          </p:nvPr>
        </p:nvSpPr>
        <p:spPr>
          <a:xfrm>
            <a:off x="832756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575757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New Insights Module 2 Grammar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5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  <a:defRPr sz="88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5"/>
          <p:cNvSpPr txBox="1">
            <a:spLocks noGrp="1"/>
          </p:cNvSpPr>
          <p:nvPr>
            <p:ph type="body" idx="1"/>
          </p:nvPr>
        </p:nvSpPr>
        <p:spPr>
          <a:xfrm>
            <a:off x="1676400" y="3651250"/>
            <a:ext cx="21031199" cy="814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533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5080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Char char="•"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5"/>
          <p:cNvSpPr txBox="1">
            <a:spLocks noGrp="1"/>
          </p:cNvSpPr>
          <p:nvPr>
            <p:ph type="sldNum" idx="12"/>
          </p:nvPr>
        </p:nvSpPr>
        <p:spPr>
          <a:xfrm>
            <a:off x="17275656" y="12255499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13" name="Google Shape;13;p5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en-US"/>
              <a:t>New Insights Module 2 Grammar</a:t>
            </a:r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</p:sldLayoutIdLst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med">
        <p:fade/>
      </p:transition>
    </mc:Fallback>
  </mc:AlternateContent>
  <p:hf hd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45BA2"/>
        </a:solidFill>
        <a:effectLst/>
      </p:bgPr>
    </p:bg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"/>
          <p:cNvSpPr txBox="1">
            <a:spLocks noGrp="1"/>
          </p:cNvSpPr>
          <p:nvPr>
            <p:ph type="title"/>
          </p:nvPr>
        </p:nvSpPr>
        <p:spPr>
          <a:xfrm>
            <a:off x="1676400" y="5766899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600"/>
              <a:buFont typeface="Calibri"/>
              <a:buNone/>
            </a:pPr>
            <a:r>
              <a:rPr lang="fi-FI" dirty="0"/>
              <a:t>Ehtovirkkeet </a:t>
            </a:r>
            <a:r>
              <a:rPr lang="fi-FI" i="0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–</a:t>
            </a:r>
            <a:r>
              <a:rPr lang="fi-FI" dirty="0"/>
              <a:t> Kooste</a:t>
            </a:r>
            <a:endParaRPr dirty="0"/>
          </a:p>
        </p:txBody>
      </p:sp>
      <p:sp>
        <p:nvSpPr>
          <p:cNvPr id="86" name="Google Shape;86;p1"/>
          <p:cNvSpPr txBox="1">
            <a:spLocks noGrp="1"/>
          </p:cNvSpPr>
          <p:nvPr>
            <p:ph type="body" idx="2"/>
          </p:nvPr>
        </p:nvSpPr>
        <p:spPr>
          <a:xfrm>
            <a:off x="1676400" y="2856646"/>
            <a:ext cx="21031199" cy="10849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Calibri"/>
              <a:buNone/>
            </a:pPr>
            <a:r>
              <a:rPr lang="fi-FI"/>
              <a:t>Module 2 Grammar</a:t>
            </a:r>
            <a:endParaRPr/>
          </a:p>
        </p:txBody>
      </p:sp>
      <p:sp>
        <p:nvSpPr>
          <p:cNvPr id="87" name="Google Shape;87;p1"/>
          <p:cNvSpPr txBox="1">
            <a:spLocks noGrp="1"/>
          </p:cNvSpPr>
          <p:nvPr>
            <p:ph type="body" idx="1"/>
          </p:nvPr>
        </p:nvSpPr>
        <p:spPr>
          <a:xfrm>
            <a:off x="1676400" y="1771745"/>
            <a:ext cx="21031199" cy="10849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600"/>
              <a:buFont typeface="Calibri"/>
              <a:buNone/>
            </a:pPr>
            <a:r>
              <a:rPr lang="fi-FI"/>
              <a:t>New Insights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2"/>
          <p:cNvSpPr txBox="1">
            <a:spLocks noGrp="1"/>
          </p:cNvSpPr>
          <p:nvPr>
            <p:ph type="body" idx="1"/>
          </p:nvPr>
        </p:nvSpPr>
        <p:spPr>
          <a:xfrm>
            <a:off x="1621943" y="3160738"/>
            <a:ext cx="11777895" cy="9529350"/>
          </a:xfrm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rtl="0">
              <a:spcBef>
                <a:spcPts val="2000"/>
              </a:spcBef>
              <a:spcAft>
                <a:spcPts val="0"/>
              </a:spcAft>
              <a:buSzPts val="6000"/>
            </a:pPr>
            <a:r>
              <a:rPr lang="en-US" sz="6000" dirty="0"/>
              <a:t>I will buy a puppy if I make enough money from my summer job.</a:t>
            </a:r>
            <a:endParaRPr lang="fi-FI" sz="6000" dirty="0"/>
          </a:p>
          <a:p>
            <a:pPr marL="1143000" lvl="0" indent="-1143000" rtl="0"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+mj-lt"/>
              <a:buAutoNum type="arabicPeriod"/>
            </a:pPr>
            <a:endParaRPr lang="fi-FI" sz="6000" dirty="0"/>
          </a:p>
          <a:p>
            <a:pPr marL="0" lvl="0" indent="0" rtl="0">
              <a:spcBef>
                <a:spcPts val="2000"/>
              </a:spcBef>
              <a:spcAft>
                <a:spcPts val="0"/>
              </a:spcAft>
              <a:buSzPts val="6000"/>
            </a:pPr>
            <a:r>
              <a:rPr lang="en-US" sz="6000" dirty="0"/>
              <a:t>I would buy a puppy </a:t>
            </a:r>
          </a:p>
          <a:p>
            <a:pPr marL="0" lvl="0" indent="0" rtl="0">
              <a:spcBef>
                <a:spcPts val="2000"/>
              </a:spcBef>
              <a:spcAft>
                <a:spcPts val="0"/>
              </a:spcAft>
              <a:buSzPts val="6000"/>
            </a:pPr>
            <a:r>
              <a:rPr lang="en-US" sz="6000" dirty="0"/>
              <a:t>if I made enough money.</a:t>
            </a:r>
            <a:endParaRPr lang="fi-FI" sz="6000" dirty="0"/>
          </a:p>
          <a:p>
            <a:pPr marL="0" lvl="0" indent="0" rtl="0"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6000"/>
            </a:pPr>
            <a:endParaRPr lang="fi-FI" sz="6000" dirty="0"/>
          </a:p>
          <a:p>
            <a:pPr marL="0" lvl="0" indent="0" rtl="0">
              <a:spcBef>
                <a:spcPts val="2000"/>
              </a:spcBef>
              <a:spcAft>
                <a:spcPts val="0"/>
              </a:spcAft>
              <a:buSzPts val="6000"/>
            </a:pPr>
            <a:r>
              <a:rPr lang="en-US" sz="6000" dirty="0"/>
              <a:t>I would have bought a puppy </a:t>
            </a:r>
          </a:p>
          <a:p>
            <a:pPr marL="0" lvl="0" indent="0" rtl="0">
              <a:spcBef>
                <a:spcPts val="2000"/>
              </a:spcBef>
              <a:spcAft>
                <a:spcPts val="0"/>
              </a:spcAft>
              <a:buSzPts val="6000"/>
            </a:pPr>
            <a:r>
              <a:rPr lang="en-US" sz="6000" dirty="0"/>
              <a:t>if I had made enough money.</a:t>
            </a:r>
            <a:endParaRPr lang="fi-FI" sz="6000" dirty="0"/>
          </a:p>
        </p:txBody>
      </p:sp>
      <p:pic>
        <p:nvPicPr>
          <p:cNvPr id="94" name="Google Shape;94;p2"/>
          <p:cNvPicPr>
            <a:picLocks noGrp="1" noChangeAspect="1"/>
          </p:cNvPicPr>
          <p:nvPr>
            <p:ph type="pic" idx="2"/>
          </p:nvPr>
        </p:nvPicPr>
        <p:blipFill rotWithShape="1">
          <a:blip r:embed="rId3"/>
          <a:stretch/>
        </p:blipFill>
        <p:spPr>
          <a:xfrm>
            <a:off x="10812780" y="4274820"/>
            <a:ext cx="13501688" cy="81153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Dian numeron paikkamerkki 1">
            <a:extLst>
              <a:ext uri="{FF2B5EF4-FFF2-40B4-BE49-F238E27FC236}">
                <a16:creationId xmlns:a16="http://schemas.microsoft.com/office/drawing/2014/main" id="{1C07BBE1-A956-43E7-ACE9-45765790C343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17624213" y="12330967"/>
            <a:ext cx="5486400" cy="730250"/>
          </a:xfrm>
        </p:spPr>
        <p:txBody>
          <a:bodyPr wrap="square" anchor="b">
            <a:normAutofit/>
          </a:bodyPr>
          <a:lstStyle/>
          <a:p>
            <a:pPr marL="0" lvl="0" indent="0" rtl="0">
              <a:spcBef>
                <a:spcPts val="0"/>
              </a:spcBef>
              <a:spcAft>
                <a:spcPts val="600"/>
              </a:spcAft>
              <a:buNone/>
            </a:pPr>
            <a:r>
              <a:rPr lang="fi-FI" dirty="0"/>
              <a:t>Kuva: © Pauli Salmi	</a:t>
            </a:r>
            <a:fld id="{00000000-1234-1234-1234-123412341234}" type="slidenum">
              <a:rPr lang="fi-FI" smtClean="0"/>
              <a:pPr marL="0" lvl="0" indent="0" rtl="0">
                <a:spcBef>
                  <a:spcPts val="0"/>
                </a:spcBef>
                <a:spcAft>
                  <a:spcPts val="600"/>
                </a:spcAft>
                <a:buNone/>
              </a:pPr>
              <a:t>2</a:t>
            </a:fld>
            <a:endParaRPr lang="fi-FI" dirty="0"/>
          </a:p>
        </p:txBody>
      </p:sp>
      <p:sp>
        <p:nvSpPr>
          <p:cNvPr id="95" name="Google Shape;95;p2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50"/>
          </a:xfrm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rtl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/>
              <a:t>New Insights Module 2 Grammar</a:t>
            </a:r>
            <a:endParaRPr lang="fi-FI"/>
          </a:p>
        </p:txBody>
      </p:sp>
      <p:sp>
        <p:nvSpPr>
          <p:cNvPr id="11" name="Google Shape;100;p3">
            <a:extLst>
              <a:ext uri="{FF2B5EF4-FFF2-40B4-BE49-F238E27FC236}">
                <a16:creationId xmlns:a16="http://schemas.microsoft.com/office/drawing/2014/main" id="{D94F5512-6B73-42B1-B127-FA30F25AB27E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</a:pPr>
            <a:r>
              <a:rPr lang="fi-FI" dirty="0"/>
              <a:t>Ehtovirkkeet</a:t>
            </a:r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9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9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3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</a:pPr>
            <a:r>
              <a:rPr lang="fi-FI" dirty="0"/>
              <a:t>Ehtovirkkeet</a:t>
            </a:r>
            <a:endParaRPr dirty="0"/>
          </a:p>
        </p:txBody>
      </p:sp>
      <p:sp>
        <p:nvSpPr>
          <p:cNvPr id="101" name="Google Shape;101;p3"/>
          <p:cNvSpPr txBox="1">
            <a:spLocks noGrp="1"/>
          </p:cNvSpPr>
          <p:nvPr>
            <p:ph type="body" idx="1"/>
          </p:nvPr>
        </p:nvSpPr>
        <p:spPr>
          <a:xfrm>
            <a:off x="1676401" y="2880000"/>
            <a:ext cx="20763470" cy="99854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rPr lang="fi-FI" dirty="0"/>
              <a:t>I </a:t>
            </a:r>
            <a:r>
              <a:rPr lang="fi-FI" b="1" dirty="0" err="1"/>
              <a:t>will</a:t>
            </a:r>
            <a:r>
              <a:rPr lang="fi-FI" b="1" dirty="0"/>
              <a:t> </a:t>
            </a:r>
            <a:r>
              <a:rPr lang="fi-FI" b="1" dirty="0" err="1"/>
              <a:t>buy</a:t>
            </a:r>
            <a:r>
              <a:rPr lang="fi-FI" b="1" dirty="0"/>
              <a:t> </a:t>
            </a:r>
            <a:r>
              <a:rPr lang="fi-FI" dirty="0"/>
              <a:t>a </a:t>
            </a:r>
            <a:r>
              <a:rPr lang="fi-FI" dirty="0" err="1"/>
              <a:t>puppy</a:t>
            </a:r>
            <a:r>
              <a:rPr lang="fi-FI" dirty="0"/>
              <a:t> </a:t>
            </a:r>
            <a:r>
              <a:rPr lang="fi-FI" dirty="0" err="1"/>
              <a:t>if</a:t>
            </a:r>
            <a:r>
              <a:rPr lang="fi-FI" dirty="0"/>
              <a:t> I</a:t>
            </a:r>
            <a:r>
              <a:rPr lang="fi-FI" b="1" dirty="0"/>
              <a:t> </a:t>
            </a:r>
            <a:r>
              <a:rPr lang="fi-FI" b="1" dirty="0" err="1"/>
              <a:t>make</a:t>
            </a:r>
            <a:r>
              <a:rPr lang="fi-FI" b="1" dirty="0"/>
              <a:t> </a:t>
            </a:r>
            <a:r>
              <a:rPr lang="fi-FI" dirty="0" err="1"/>
              <a:t>enough</a:t>
            </a:r>
            <a:r>
              <a:rPr lang="fi-FI" dirty="0"/>
              <a:t> money </a:t>
            </a:r>
            <a:r>
              <a:rPr lang="fi-FI" dirty="0" err="1"/>
              <a:t>from</a:t>
            </a:r>
            <a:r>
              <a:rPr lang="fi-FI" dirty="0"/>
              <a:t> my summer </a:t>
            </a:r>
            <a:r>
              <a:rPr lang="fi-FI" dirty="0" err="1"/>
              <a:t>job</a:t>
            </a:r>
            <a:r>
              <a:rPr lang="fi-FI" dirty="0"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1"/>
                  </a:ext>
                </a:extLst>
              </a:rPr>
              <a:t>.</a:t>
            </a:r>
            <a:endParaRPr dirty="0"/>
          </a:p>
          <a:p>
            <a:pPr marL="857250" lvl="0" indent="-8572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Font typeface="Arial" panose="020B0604020202020204" pitchFamily="34" charset="0"/>
              <a:buChar char="•"/>
            </a:pPr>
            <a:r>
              <a:rPr lang="fi-FI" dirty="0">
                <a:solidFill>
                  <a:schemeClr val="bg2"/>
                </a:solidFill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2"/>
                  </a:ext>
                </a:extLst>
              </a:rPr>
              <a:t>Tulevaisuudesta</a:t>
            </a:r>
            <a:r>
              <a:rPr lang="fi-FI" dirty="0">
                <a:solidFill>
                  <a:schemeClr val="bg2"/>
                </a:solidFill>
              </a:rPr>
              <a:t> puhuttaessa päälauseessa käytetään futuuria ja sivulauseessa preesensiä.</a:t>
            </a:r>
            <a:endParaRPr dirty="0">
              <a:solidFill>
                <a:schemeClr val="bg2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rPr lang="fi-FI" dirty="0"/>
              <a:t>I </a:t>
            </a:r>
            <a:r>
              <a:rPr lang="fi-FI" b="1" dirty="0" err="1"/>
              <a:t>would</a:t>
            </a:r>
            <a:r>
              <a:rPr lang="fi-FI" b="1" dirty="0"/>
              <a:t> </a:t>
            </a:r>
            <a:r>
              <a:rPr lang="fi-FI" b="1" dirty="0" err="1"/>
              <a:t>buy</a:t>
            </a:r>
            <a:r>
              <a:rPr lang="fi-FI" b="1" dirty="0"/>
              <a:t> </a:t>
            </a:r>
            <a:r>
              <a:rPr lang="fi-FI" dirty="0"/>
              <a:t>a </a:t>
            </a:r>
            <a:r>
              <a:rPr lang="fi-FI" dirty="0" err="1"/>
              <a:t>puppy</a:t>
            </a:r>
            <a:r>
              <a:rPr lang="fi-FI" dirty="0"/>
              <a:t> </a:t>
            </a:r>
            <a:r>
              <a:rPr lang="fi-FI" dirty="0" err="1"/>
              <a:t>if</a:t>
            </a:r>
            <a:r>
              <a:rPr lang="fi-FI" dirty="0"/>
              <a:t> I </a:t>
            </a:r>
            <a:r>
              <a:rPr lang="fi-FI" b="1" dirty="0"/>
              <a:t>made </a:t>
            </a:r>
            <a:r>
              <a:rPr lang="fi-FI" dirty="0" err="1"/>
              <a:t>enough</a:t>
            </a:r>
            <a:r>
              <a:rPr lang="fi-FI" dirty="0"/>
              <a:t> money.</a:t>
            </a:r>
            <a:endParaRPr dirty="0"/>
          </a:p>
          <a:p>
            <a:pPr marL="857250" lvl="0" indent="-85725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SzPts val="6000"/>
              <a:buFont typeface="Arial" panose="020B0604020202020204" pitchFamily="34" charset="0"/>
              <a:buChar char="•"/>
            </a:pPr>
            <a:r>
              <a:rPr lang="fi-FI" dirty="0">
                <a:solidFill>
                  <a:schemeClr val="bg2"/>
                </a:solidFill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3"/>
                  </a:ext>
                </a:extLst>
              </a:rPr>
              <a:t>Nykyhetkestä</a:t>
            </a:r>
            <a:r>
              <a:rPr lang="fi-FI" dirty="0">
                <a:solidFill>
                  <a:schemeClr val="bg2"/>
                </a:solidFill>
              </a:rPr>
              <a:t> puhuttaessa päälauseessa käytetään nykyhetken konditionaalia ja sivulauseessa imperfektiä. </a:t>
            </a:r>
            <a:endParaRPr dirty="0">
              <a:solidFill>
                <a:schemeClr val="bg2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rPr lang="fi-FI" dirty="0"/>
              <a:t>I </a:t>
            </a:r>
            <a:r>
              <a:rPr lang="fi-FI" b="1" dirty="0" err="1"/>
              <a:t>would</a:t>
            </a:r>
            <a:r>
              <a:rPr lang="fi-FI" b="1" dirty="0"/>
              <a:t> </a:t>
            </a:r>
            <a:r>
              <a:rPr lang="fi-FI" b="1" dirty="0" err="1"/>
              <a:t>have</a:t>
            </a:r>
            <a:r>
              <a:rPr lang="fi-FI" b="1" dirty="0"/>
              <a:t> </a:t>
            </a:r>
            <a:r>
              <a:rPr lang="fi-FI" b="1" dirty="0" err="1"/>
              <a:t>bought</a:t>
            </a:r>
            <a:r>
              <a:rPr lang="fi-FI" b="1" dirty="0"/>
              <a:t> </a:t>
            </a:r>
            <a:r>
              <a:rPr lang="fi-FI" dirty="0"/>
              <a:t>a </a:t>
            </a:r>
            <a:r>
              <a:rPr lang="fi-FI" dirty="0" err="1"/>
              <a:t>puppy</a:t>
            </a:r>
            <a:r>
              <a:rPr lang="fi-FI" dirty="0"/>
              <a:t> </a:t>
            </a:r>
            <a:r>
              <a:rPr lang="fi-FI" dirty="0" err="1"/>
              <a:t>if</a:t>
            </a:r>
            <a:r>
              <a:rPr lang="fi-FI" dirty="0"/>
              <a:t> I </a:t>
            </a:r>
            <a:r>
              <a:rPr lang="fi-FI" b="1" dirty="0" err="1"/>
              <a:t>had</a:t>
            </a:r>
            <a:r>
              <a:rPr lang="fi-FI" b="1" dirty="0"/>
              <a:t> made </a:t>
            </a:r>
            <a:r>
              <a:rPr lang="fi-FI" dirty="0" err="1"/>
              <a:t>enough</a:t>
            </a:r>
            <a:r>
              <a:rPr lang="fi-FI" dirty="0"/>
              <a:t> money.</a:t>
            </a:r>
            <a:endParaRPr b="1" dirty="0"/>
          </a:p>
          <a:p>
            <a:pPr marL="857250" lvl="0" indent="-85725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SzPts val="6000"/>
              <a:buFont typeface="Arial" panose="020B0604020202020204" pitchFamily="34" charset="0"/>
              <a:buChar char="•"/>
            </a:pPr>
            <a:r>
              <a:rPr lang="fi-FI" dirty="0">
                <a:solidFill>
                  <a:schemeClr val="bg2"/>
                </a:solidFill>
              </a:rPr>
              <a:t>Menneisyydestä puhuttaessa päälauseessa käytetään menneen ajan konditionaalia ja sivulauseessa pluskvamperfektiä.</a:t>
            </a:r>
            <a:endParaRPr sz="4800" dirty="0">
              <a:solidFill>
                <a:schemeClr val="bg2"/>
              </a:solidFill>
            </a:endParaRPr>
          </a:p>
        </p:txBody>
      </p:sp>
      <p:sp>
        <p:nvSpPr>
          <p:cNvPr id="102" name="Google Shape;102;p3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/>
              <a:t>New Insights Module 2 Grammar</a:t>
            </a:r>
            <a:endParaRPr/>
          </a:p>
        </p:txBody>
      </p:sp>
      <p:sp>
        <p:nvSpPr>
          <p:cNvPr id="2" name="Dian numeron paikkamerkki 1">
            <a:extLst>
              <a:ext uri="{FF2B5EF4-FFF2-40B4-BE49-F238E27FC236}">
                <a16:creationId xmlns:a16="http://schemas.microsoft.com/office/drawing/2014/main" id="{B425EFC2-8DAD-49DA-9E9E-5542BCC25D1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 smtClean="0"/>
              <a:t>3</a:t>
            </a:fld>
            <a:endParaRPr lang="fi-FI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8" name="Google Shape;108;p4"/>
          <p:cNvPicPr>
            <a:picLocks noGrp="1" noChangeAspect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-160019" y="-32176"/>
            <a:ext cx="22919578" cy="13793896"/>
          </a:xfrm>
          <a:prstGeom prst="rect">
            <a:avLst/>
          </a:prstGeom>
          <a:noFill/>
          <a:ln>
            <a:noFill/>
          </a:ln>
        </p:spPr>
      </p:pic>
      <p:sp>
        <p:nvSpPr>
          <p:cNvPr id="107" name="Google Shape;107;p4"/>
          <p:cNvSpPr txBox="1">
            <a:spLocks noGrp="1"/>
          </p:cNvSpPr>
          <p:nvPr>
            <p:ph type="title"/>
          </p:nvPr>
        </p:nvSpPr>
        <p:spPr>
          <a:xfrm>
            <a:off x="15614073" y="1562391"/>
            <a:ext cx="8783782" cy="370233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7919"/>
              <a:buFont typeface="Calibri"/>
              <a:buNone/>
            </a:pPr>
            <a:r>
              <a:rPr lang="fi-FI" sz="5400" dirty="0" err="1"/>
              <a:t>What</a:t>
            </a:r>
            <a:r>
              <a:rPr lang="fi-FI" sz="5400" dirty="0"/>
              <a:t> </a:t>
            </a:r>
            <a:r>
              <a:rPr lang="fi-FI" sz="5400" b="1" dirty="0" err="1"/>
              <a:t>would</a:t>
            </a:r>
            <a:r>
              <a:rPr lang="fi-FI" sz="5400" dirty="0"/>
              <a:t> </a:t>
            </a:r>
            <a:r>
              <a:rPr lang="fi-FI" sz="5400" dirty="0" err="1"/>
              <a:t>you</a:t>
            </a:r>
            <a:r>
              <a:rPr lang="fi-FI" sz="5400" dirty="0"/>
              <a:t> </a:t>
            </a:r>
            <a:r>
              <a:rPr lang="fi-FI" sz="5400" b="1" dirty="0" err="1"/>
              <a:t>do</a:t>
            </a:r>
            <a:r>
              <a:rPr lang="fi-FI" sz="5400" dirty="0"/>
              <a:t> </a:t>
            </a:r>
            <a:r>
              <a:rPr lang="fi-FI" sz="5400" dirty="0" err="1"/>
              <a:t>if</a:t>
            </a:r>
            <a:r>
              <a:rPr lang="fi-FI" sz="5400" dirty="0"/>
              <a:t> </a:t>
            </a:r>
            <a:r>
              <a:rPr lang="fi-FI" sz="5400" dirty="0" err="1"/>
              <a:t>you</a:t>
            </a:r>
            <a:r>
              <a:rPr lang="fi-FI" sz="5400" dirty="0"/>
              <a:t> </a:t>
            </a:r>
            <a:r>
              <a:rPr lang="fi-FI" sz="5400" dirty="0" err="1"/>
              <a:t>were</a:t>
            </a:r>
            <a:r>
              <a:rPr lang="fi-FI" sz="5400" dirty="0"/>
              <a:t> </a:t>
            </a:r>
            <a:r>
              <a:rPr lang="fi-FI" sz="5400" dirty="0" err="1"/>
              <a:t>there</a:t>
            </a:r>
            <a:r>
              <a:rPr lang="fi-FI" sz="5400" dirty="0"/>
              <a:t>? </a:t>
            </a:r>
            <a:br>
              <a:rPr lang="fi-FI" sz="5400" dirty="0"/>
            </a:br>
            <a:r>
              <a:rPr lang="fi-FI" sz="5400" dirty="0" err="1"/>
              <a:t>What</a:t>
            </a:r>
            <a:r>
              <a:rPr lang="fi-FI" sz="5400" dirty="0"/>
              <a:t> </a:t>
            </a:r>
            <a:r>
              <a:rPr lang="fi-FI" sz="5400" b="1" dirty="0" err="1"/>
              <a:t>would</a:t>
            </a:r>
            <a:r>
              <a:rPr lang="fi-FI" sz="5400" b="1" dirty="0"/>
              <a:t> </a:t>
            </a:r>
            <a:r>
              <a:rPr lang="fi-FI" sz="5400" dirty="0" err="1"/>
              <a:t>you</a:t>
            </a:r>
            <a:r>
              <a:rPr lang="fi-FI" sz="5400" dirty="0"/>
              <a:t> </a:t>
            </a:r>
            <a:r>
              <a:rPr lang="fi-FI" sz="5400" b="1" dirty="0" err="1"/>
              <a:t>have</a:t>
            </a:r>
            <a:r>
              <a:rPr lang="fi-FI" sz="5400" b="1" dirty="0"/>
              <a:t> </a:t>
            </a:r>
            <a:r>
              <a:rPr lang="fi-FI" sz="5400" b="1" dirty="0" err="1"/>
              <a:t>done</a:t>
            </a:r>
            <a:r>
              <a:rPr lang="fi-FI" sz="5400" dirty="0"/>
              <a:t> </a:t>
            </a:r>
            <a:br>
              <a:rPr lang="fi-FI" sz="5400" dirty="0"/>
            </a:br>
            <a:r>
              <a:rPr lang="fi-FI" sz="5400" dirty="0" err="1"/>
              <a:t>if</a:t>
            </a:r>
            <a:r>
              <a:rPr lang="fi-FI" sz="5400" dirty="0"/>
              <a:t> </a:t>
            </a:r>
            <a:r>
              <a:rPr lang="fi-FI" sz="5400" dirty="0" err="1"/>
              <a:t>you</a:t>
            </a:r>
            <a:r>
              <a:rPr lang="fi-FI" sz="5400" dirty="0"/>
              <a:t> </a:t>
            </a:r>
            <a:r>
              <a:rPr lang="fi-FI" sz="5400" b="1" dirty="0" err="1"/>
              <a:t>had</a:t>
            </a:r>
            <a:r>
              <a:rPr lang="fi-FI" sz="5400" b="1" dirty="0"/>
              <a:t> </a:t>
            </a:r>
            <a:r>
              <a:rPr lang="fi-FI" sz="5400" b="1" dirty="0" err="1"/>
              <a:t>been</a:t>
            </a:r>
            <a:r>
              <a:rPr lang="fi-FI" sz="5400" dirty="0"/>
              <a:t> </a:t>
            </a:r>
            <a:r>
              <a:rPr lang="fi-FI" sz="5400" dirty="0" err="1"/>
              <a:t>there</a:t>
            </a:r>
            <a:r>
              <a:rPr lang="fi-FI" sz="5400" dirty="0"/>
              <a:t>? </a:t>
            </a:r>
            <a:br>
              <a:rPr lang="fi-FI" sz="5400" dirty="0"/>
            </a:br>
            <a:r>
              <a:rPr lang="fi-FI" sz="5400" dirty="0" err="1"/>
              <a:t>Mention</a:t>
            </a:r>
            <a:r>
              <a:rPr lang="fi-FI" sz="5400" dirty="0"/>
              <a:t> at </a:t>
            </a:r>
            <a:r>
              <a:rPr lang="fi-FI" sz="5400" dirty="0" err="1"/>
              <a:t>least</a:t>
            </a:r>
            <a:r>
              <a:rPr lang="fi-FI" sz="5400" dirty="0"/>
              <a:t> </a:t>
            </a:r>
            <a:r>
              <a:rPr lang="fi-FI" sz="5400" dirty="0" err="1"/>
              <a:t>six</a:t>
            </a:r>
            <a:r>
              <a:rPr lang="fi-FI" sz="5400" dirty="0"/>
              <a:t> </a:t>
            </a:r>
            <a:r>
              <a:rPr lang="fi-FI" sz="5400" dirty="0" err="1"/>
              <a:t>things</a:t>
            </a:r>
            <a:r>
              <a:rPr lang="fi-FI" sz="5400" dirty="0"/>
              <a:t>.</a:t>
            </a:r>
            <a:endParaRPr sz="5400" dirty="0"/>
          </a:p>
        </p:txBody>
      </p:sp>
      <p:sp>
        <p:nvSpPr>
          <p:cNvPr id="109" name="Google Shape;109;p4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/>
              <a:t>New Insights Module 2 Grammar</a:t>
            </a:r>
            <a:endParaRPr/>
          </a:p>
        </p:txBody>
      </p:sp>
      <p:sp>
        <p:nvSpPr>
          <p:cNvPr id="2" name="Dian numeron paikkamerkki 1">
            <a:extLst>
              <a:ext uri="{FF2B5EF4-FFF2-40B4-BE49-F238E27FC236}">
                <a16:creationId xmlns:a16="http://schemas.microsoft.com/office/drawing/2014/main" id="{4625E33F-EF31-45AB-A58F-D8A04742FF4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dirty="0"/>
              <a:t>Kuva: © Pauli Salmi	</a:t>
            </a:r>
            <a:fld id="{00000000-1234-1234-1234-123412341234}" type="slidenum">
              <a:rPr lang="fi-FI" smtClean="0"/>
              <a:t>4</a:t>
            </a:fld>
            <a:endParaRPr lang="fi-FI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-teema">
  <a:themeElements>
    <a:clrScheme name="Opeaineisto">
      <a:dk1>
        <a:srgbClr val="202020"/>
      </a:dk1>
      <a:lt1>
        <a:srgbClr val="FFFFFF"/>
      </a:lt1>
      <a:dk2>
        <a:srgbClr val="006BB3"/>
      </a:dk2>
      <a:lt2>
        <a:srgbClr val="E7E6E6"/>
      </a:lt2>
      <a:accent1>
        <a:srgbClr val="0096DB"/>
      </a:accent1>
      <a:accent2>
        <a:srgbClr val="009FAD"/>
      </a:accent2>
      <a:accent3>
        <a:srgbClr val="51A300"/>
      </a:accent3>
      <a:accent4>
        <a:srgbClr val="8E7BD3"/>
      </a:accent4>
      <a:accent5>
        <a:srgbClr val="E00000"/>
      </a:accent5>
      <a:accent6>
        <a:srgbClr val="FA6400"/>
      </a:accent6>
      <a:hlink>
        <a:srgbClr val="006BB3"/>
      </a:hlink>
      <a:folHlink>
        <a:srgbClr val="2092C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72846E567175C44E9B308FF43FDA30FE" ma:contentTypeVersion="11" ma:contentTypeDescription="Luo uusi asiakirja." ma:contentTypeScope="" ma:versionID="7bbbf15b716562dc6acd3365848ff217">
  <xsd:schema xmlns:xsd="http://www.w3.org/2001/XMLSchema" xmlns:xs="http://www.w3.org/2001/XMLSchema" xmlns:p="http://schemas.microsoft.com/office/2006/metadata/properties" xmlns:ns2="8699c720-f1e3-4ea1-8df0-5d269de6d616" xmlns:ns3="3f577760-0cbf-4b0d-965b-16b5b53896a1" targetNamespace="http://schemas.microsoft.com/office/2006/metadata/properties" ma:root="true" ma:fieldsID="83bd472d8dbda01abe8220a174226cb2" ns2:_="" ns3:_="">
    <xsd:import namespace="8699c720-f1e3-4ea1-8df0-5d269de6d616"/>
    <xsd:import namespace="3f577760-0cbf-4b0d-965b-16b5b53896a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OCR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99c720-f1e3-4ea1-8df0-5d269de6d61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f577760-0cbf-4b0d-965b-16b5b53896a1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E3AB588-203A-4076-B775-6F1D97230B17}"/>
</file>

<file path=customXml/itemProps2.xml><?xml version="1.0" encoding="utf-8"?>
<ds:datastoreItem xmlns:ds="http://schemas.openxmlformats.org/officeDocument/2006/customXml" ds:itemID="{C6BBAAE9-17A5-4EAC-A531-F8705D58F983}"/>
</file>

<file path=customXml/itemProps3.xml><?xml version="1.0" encoding="utf-8"?>
<ds:datastoreItem xmlns:ds="http://schemas.openxmlformats.org/officeDocument/2006/customXml" ds:itemID="{8EC395DD-63DE-4AEC-8C79-F501599AF48C}"/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177</Words>
  <Application>Microsoft Office PowerPoint</Application>
  <PresentationFormat>Mukautettu</PresentationFormat>
  <Paragraphs>25</Paragraphs>
  <Slides>4</Slides>
  <Notes>4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Office-teema</vt:lpstr>
      <vt:lpstr>Ehtovirkkeet – Kooste</vt:lpstr>
      <vt:lpstr>Ehtovirkkeet</vt:lpstr>
      <vt:lpstr>Ehtovirkkeet</vt:lpstr>
      <vt:lpstr>What would you do if you were there?  What would you have done  if you had been there?  Mention at least six things.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Ehtovirkkeet - Kooste</dc:title>
  <dc:creator>Mölsä Salla</dc:creator>
  <cp:lastModifiedBy>Paavilainen Laura</cp:lastModifiedBy>
  <cp:revision>2</cp:revision>
  <dcterms:created xsi:type="dcterms:W3CDTF">2021-01-29T11:09:11Z</dcterms:created>
  <dcterms:modified xsi:type="dcterms:W3CDTF">2022-08-16T08:42:32Z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0x01010072846E567175C44E9B308FF43FDA30FE</vt:lpwstr>
  </property>
</Properties>
</file>