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6" r:id="rId4"/>
    <p:sldId id="259" r:id="rId5"/>
    <p:sldId id="260" r:id="rId6"/>
    <p:sldId id="261" r:id="rId7"/>
    <p:sldId id="262" r:id="rId8"/>
    <p:sldId id="263" r:id="rId9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Dyx3mm/4w1ptdGkssN3/TEpWg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41D90A-581A-43BA-B85E-34AA83A6653B}" v="45" dt="2021-02-12T14:15:32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36" y="11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3941D90A-581A-43BA-B85E-34AA83A6653B}"/>
    <pc:docChg chg="undo custSel addSld delSld modSld">
      <pc:chgData name="Mölsä Salla" userId="11757758-abe0-48a4-a19b-63a9678b7c89" providerId="ADAL" clId="{3941D90A-581A-43BA-B85E-34AA83A6653B}" dt="2021-02-12T14:15:32.499" v="291" actId="114"/>
      <pc:docMkLst>
        <pc:docMk/>
      </pc:docMkLst>
      <pc:sldChg chg="del">
        <pc:chgData name="Mölsä Salla" userId="11757758-abe0-48a4-a19b-63a9678b7c89" providerId="ADAL" clId="{3941D90A-581A-43BA-B85E-34AA83A6653B}" dt="2021-02-12T14:09:22.974" v="263" actId="2696"/>
        <pc:sldMkLst>
          <pc:docMk/>
          <pc:sldMk cId="0" sldId="257"/>
        </pc:sldMkLst>
      </pc:sldChg>
      <pc:sldChg chg="del">
        <pc:chgData name="Mölsä Salla" userId="11757758-abe0-48a4-a19b-63a9678b7c89" providerId="ADAL" clId="{3941D90A-581A-43BA-B85E-34AA83A6653B}" dt="2021-02-12T14:09:44.919" v="265" actId="2696"/>
        <pc:sldMkLst>
          <pc:docMk/>
          <pc:sldMk cId="0" sldId="258"/>
        </pc:sldMkLst>
      </pc:sldChg>
      <pc:sldChg chg="modSp">
        <pc:chgData name="Mölsä Salla" userId="11757758-abe0-48a4-a19b-63a9678b7c89" providerId="ADAL" clId="{3941D90A-581A-43BA-B85E-34AA83A6653B}" dt="2021-02-12T14:15:32.499" v="291" actId="114"/>
        <pc:sldMkLst>
          <pc:docMk/>
          <pc:sldMk cId="0" sldId="260"/>
        </pc:sldMkLst>
        <pc:spChg chg="mod">
          <ac:chgData name="Mölsä Salla" userId="11757758-abe0-48a4-a19b-63a9678b7c89" providerId="ADAL" clId="{3941D90A-581A-43BA-B85E-34AA83A6653B}" dt="2021-02-12T14:15:32.499" v="291" actId="114"/>
          <ac:spMkLst>
            <pc:docMk/>
            <pc:sldMk cId="0" sldId="260"/>
            <ac:spMk id="119" creationId="{00000000-0000-0000-0000-000000000000}"/>
          </ac:spMkLst>
        </pc:spChg>
      </pc:sldChg>
      <pc:sldChg chg="modSp">
        <pc:chgData name="Mölsä Salla" userId="11757758-abe0-48a4-a19b-63a9678b7c89" providerId="ADAL" clId="{3941D90A-581A-43BA-B85E-34AA83A6653B}" dt="2021-02-12T14:15:23.828" v="290" actId="114"/>
        <pc:sldMkLst>
          <pc:docMk/>
          <pc:sldMk cId="0" sldId="261"/>
        </pc:sldMkLst>
        <pc:spChg chg="mod">
          <ac:chgData name="Mölsä Salla" userId="11757758-abe0-48a4-a19b-63a9678b7c89" providerId="ADAL" clId="{3941D90A-581A-43BA-B85E-34AA83A6653B}" dt="2021-02-12T14:15:23.828" v="290" actId="114"/>
          <ac:spMkLst>
            <pc:docMk/>
            <pc:sldMk cId="0" sldId="261"/>
            <ac:spMk id="127" creationId="{00000000-0000-0000-0000-000000000000}"/>
          </ac:spMkLst>
        </pc:spChg>
      </pc:sldChg>
      <pc:sldChg chg="addSp modSp add del">
        <pc:chgData name="Mölsä Salla" userId="11757758-abe0-48a4-a19b-63a9678b7c89" providerId="ADAL" clId="{3941D90A-581A-43BA-B85E-34AA83A6653B}" dt="2021-02-12T14:09:28.369" v="264" actId="2696"/>
        <pc:sldMkLst>
          <pc:docMk/>
          <pc:sldMk cId="356114383" sldId="264"/>
        </pc:sldMkLst>
        <pc:spChg chg="add mod">
          <ac:chgData name="Mölsä Salla" userId="11757758-abe0-48a4-a19b-63a9678b7c89" providerId="ADAL" clId="{3941D90A-581A-43BA-B85E-34AA83A6653B}" dt="2021-02-12T13:59:25.386" v="199" actId="1076"/>
          <ac:spMkLst>
            <pc:docMk/>
            <pc:sldMk cId="356114383" sldId="264"/>
            <ac:spMk id="6" creationId="{E7B33188-57A1-4EDE-8007-3F090840AFEC}"/>
          </ac:spMkLst>
        </pc:spChg>
        <pc:spChg chg="add mod">
          <ac:chgData name="Mölsä Salla" userId="11757758-abe0-48a4-a19b-63a9678b7c89" providerId="ADAL" clId="{3941D90A-581A-43BA-B85E-34AA83A6653B}" dt="2021-02-12T13:59:31.402" v="200" actId="1076"/>
          <ac:spMkLst>
            <pc:docMk/>
            <pc:sldMk cId="356114383" sldId="264"/>
            <ac:spMk id="7" creationId="{27384582-C4A3-4A46-A370-252C6DEFF754}"/>
          </ac:spMkLst>
        </pc:spChg>
        <pc:spChg chg="mod">
          <ac:chgData name="Mölsä Salla" userId="11757758-abe0-48a4-a19b-63a9678b7c89" providerId="ADAL" clId="{3941D90A-581A-43BA-B85E-34AA83A6653B}" dt="2021-02-12T13:57:54.258" v="180" actId="113"/>
          <ac:spMkLst>
            <pc:docMk/>
            <pc:sldMk cId="356114383" sldId="264"/>
            <ac:spMk id="94" creationId="{00000000-0000-0000-0000-000000000000}"/>
          </ac:spMkLst>
        </pc:spChg>
      </pc:sldChg>
      <pc:sldChg chg="addSp delSp modSp add modAnim">
        <pc:chgData name="Mölsä Salla" userId="11757758-abe0-48a4-a19b-63a9678b7c89" providerId="ADAL" clId="{3941D90A-581A-43BA-B85E-34AA83A6653B}" dt="2021-02-12T14:09:00.201" v="262" actId="113"/>
        <pc:sldMkLst>
          <pc:docMk/>
          <pc:sldMk cId="2167176816" sldId="265"/>
        </pc:sldMkLst>
        <pc:spChg chg="add del mod">
          <ac:chgData name="Mölsä Salla" userId="11757758-abe0-48a4-a19b-63a9678b7c89" providerId="ADAL" clId="{3941D90A-581A-43BA-B85E-34AA83A6653B}" dt="2021-02-12T14:00:52.356" v="208"/>
          <ac:spMkLst>
            <pc:docMk/>
            <pc:sldMk cId="2167176816" sldId="265"/>
            <ac:spMk id="6" creationId="{B8443732-C5D6-4383-8534-938B611D0D7B}"/>
          </ac:spMkLst>
        </pc:spChg>
        <pc:spChg chg="add del mod">
          <ac:chgData name="Mölsä Salla" userId="11757758-abe0-48a4-a19b-63a9678b7c89" providerId="ADAL" clId="{3941D90A-581A-43BA-B85E-34AA83A6653B}" dt="2021-02-12T14:01:53.541" v="220"/>
          <ac:spMkLst>
            <pc:docMk/>
            <pc:sldMk cId="2167176816" sldId="265"/>
            <ac:spMk id="7" creationId="{EFB5130E-20A0-4C5F-A6EF-423C58694038}"/>
          </ac:spMkLst>
        </pc:spChg>
        <pc:spChg chg="add del mod">
          <ac:chgData name="Mölsä Salla" userId="11757758-abe0-48a4-a19b-63a9678b7c89" providerId="ADAL" clId="{3941D90A-581A-43BA-B85E-34AA83A6653B}" dt="2021-02-12T14:01:52.251" v="218"/>
          <ac:spMkLst>
            <pc:docMk/>
            <pc:sldMk cId="2167176816" sldId="265"/>
            <ac:spMk id="8" creationId="{0D97457E-8447-46D9-AE84-5A0381CD8DE1}"/>
          </ac:spMkLst>
        </pc:spChg>
        <pc:spChg chg="add del mod">
          <ac:chgData name="Mölsä Salla" userId="11757758-abe0-48a4-a19b-63a9678b7c89" providerId="ADAL" clId="{3941D90A-581A-43BA-B85E-34AA83A6653B}" dt="2021-02-12T14:08:44.649" v="259"/>
          <ac:spMkLst>
            <pc:docMk/>
            <pc:sldMk cId="2167176816" sldId="265"/>
            <ac:spMk id="9" creationId="{CB2BC2E8-D597-4E02-938C-EC383B8A8577}"/>
          </ac:spMkLst>
        </pc:spChg>
        <pc:spChg chg="add del mod">
          <ac:chgData name="Mölsä Salla" userId="11757758-abe0-48a4-a19b-63a9678b7c89" providerId="ADAL" clId="{3941D90A-581A-43BA-B85E-34AA83A6653B}" dt="2021-02-12T14:08:48.202" v="260"/>
          <ac:spMkLst>
            <pc:docMk/>
            <pc:sldMk cId="2167176816" sldId="265"/>
            <ac:spMk id="10" creationId="{D6566EDC-0BA6-43D9-897D-F662F1870F21}"/>
          </ac:spMkLst>
        </pc:spChg>
        <pc:spChg chg="mod">
          <ac:chgData name="Mölsä Salla" userId="11757758-abe0-48a4-a19b-63a9678b7c89" providerId="ADAL" clId="{3941D90A-581A-43BA-B85E-34AA83A6653B}" dt="2021-02-12T14:09:00.201" v="262" actId="113"/>
          <ac:spMkLst>
            <pc:docMk/>
            <pc:sldMk cId="2167176816" sldId="265"/>
            <ac:spMk id="94" creationId="{00000000-0000-0000-0000-000000000000}"/>
          </ac:spMkLst>
        </pc:spChg>
      </pc:sldChg>
      <pc:sldChg chg="addSp delSp modSp add">
        <pc:chgData name="Mölsä Salla" userId="11757758-abe0-48a4-a19b-63a9678b7c89" providerId="ADAL" clId="{3941D90A-581A-43BA-B85E-34AA83A6653B}" dt="2021-02-12T14:14:11.366" v="287" actId="208"/>
        <pc:sldMkLst>
          <pc:docMk/>
          <pc:sldMk cId="207917786" sldId="266"/>
        </pc:sldMkLst>
        <pc:spChg chg="add del mod">
          <ac:chgData name="Mölsä Salla" userId="11757758-abe0-48a4-a19b-63a9678b7c89" providerId="ADAL" clId="{3941D90A-581A-43BA-B85E-34AA83A6653B}" dt="2021-02-12T14:13:24.113" v="284" actId="11529"/>
          <ac:spMkLst>
            <pc:docMk/>
            <pc:sldMk cId="207917786" sldId="266"/>
            <ac:spMk id="3" creationId="{1BAB624D-6018-4D0C-A60F-F015A98EA838}"/>
          </ac:spMkLst>
        </pc:spChg>
        <pc:spChg chg="mod">
          <ac:chgData name="Mölsä Salla" userId="11757758-abe0-48a4-a19b-63a9678b7c89" providerId="ADAL" clId="{3941D90A-581A-43BA-B85E-34AA83A6653B}" dt="2021-02-12T14:14:11.366" v="287" actId="208"/>
          <ac:spMkLst>
            <pc:docMk/>
            <pc:sldMk cId="207917786" sldId="266"/>
            <ac:spMk id="9" creationId="{CB2BC2E8-D597-4E02-938C-EC383B8A8577}"/>
          </ac:spMkLst>
        </pc:spChg>
        <pc:spChg chg="mod">
          <ac:chgData name="Mölsä Salla" userId="11757758-abe0-48a4-a19b-63a9678b7c89" providerId="ADAL" clId="{3941D90A-581A-43BA-B85E-34AA83A6653B}" dt="2021-02-12T14:14:10.764" v="286" actId="208"/>
          <ac:spMkLst>
            <pc:docMk/>
            <pc:sldMk cId="207917786" sldId="266"/>
            <ac:spMk id="10" creationId="{D6566EDC-0BA6-43D9-897D-F662F1870F21}"/>
          </ac:spMkLst>
        </pc:spChg>
      </pc:sldChg>
      <pc:sldMasterChg chg="delSldLayout">
        <pc:chgData name="Mölsä Salla" userId="11757758-abe0-48a4-a19b-63a9678b7c89" providerId="ADAL" clId="{3941D90A-581A-43BA-B85E-34AA83A6653B}" dt="2021-02-12T14:09:44.920" v="266" actId="2696"/>
        <pc:sldMasterMkLst>
          <pc:docMk/>
          <pc:sldMasterMk cId="0" sldId="2147483648"/>
        </pc:sldMasterMkLst>
        <pc:sldLayoutChg chg="del">
          <pc:chgData name="Mölsä Salla" userId="11757758-abe0-48a4-a19b-63a9678b7c89" providerId="ADAL" clId="{3941D90A-581A-43BA-B85E-34AA83A6653B}" dt="2021-02-12T14:09:44.920" v="266" actId="2696"/>
          <pc:sldLayoutMkLst>
            <pc:docMk/>
            <pc:sldMasterMk cId="0" sldId="2147483648"/>
            <pc:sldLayoutMk cId="0" sldId="2147483654"/>
          </pc:sldLayoutMkLst>
        </pc:sldLayoutChg>
      </pc:sldMasterChg>
    </pc:docChg>
  </pc:docChgLst>
  <pc:docChgLst>
    <pc:chgData name="Mölsä Salla" userId="11757758-abe0-48a4-a19b-63a9678b7c89" providerId="ADAL" clId="{1AB8C847-3B50-47C9-A9CE-3554C6BCAE42}"/>
    <pc:docChg chg="modSld">
      <pc:chgData name="Mölsä Salla" userId="11757758-abe0-48a4-a19b-63a9678b7c89" providerId="ADAL" clId="{1AB8C847-3B50-47C9-A9CE-3554C6BCAE42}" dt="2021-01-29T11:52:35.933" v="140" actId="20577"/>
      <pc:docMkLst>
        <pc:docMk/>
      </pc:docMkLst>
      <pc:sldChg chg="modTransition">
        <pc:chgData name="Mölsä Salla" userId="11757758-abe0-48a4-a19b-63a9678b7c89" providerId="ADAL" clId="{1AB8C847-3B50-47C9-A9CE-3554C6BCAE42}" dt="2021-01-29T11:45:07.305" v="101"/>
        <pc:sldMkLst>
          <pc:docMk/>
          <pc:sldMk cId="0" sldId="256"/>
        </pc:sldMkLst>
      </pc:sldChg>
      <pc:sldChg chg="modSp modTransition">
        <pc:chgData name="Mölsä Salla" userId="11757758-abe0-48a4-a19b-63a9678b7c89" providerId="ADAL" clId="{1AB8C847-3B50-47C9-A9CE-3554C6BCAE42}" dt="2021-01-29T11:45:07.305" v="101"/>
        <pc:sldMkLst>
          <pc:docMk/>
          <pc:sldMk cId="0" sldId="257"/>
        </pc:sldMkLst>
        <pc:spChg chg="mod">
          <ac:chgData name="Mölsä Salla" userId="11757758-abe0-48a4-a19b-63a9678b7c89" providerId="ADAL" clId="{1AB8C847-3B50-47C9-A9CE-3554C6BCAE42}" dt="2021-01-29T11:23:10.861" v="4" actId="5793"/>
          <ac:spMkLst>
            <pc:docMk/>
            <pc:sldMk cId="0" sldId="257"/>
            <ac:spMk id="94" creationId="{00000000-0000-0000-0000-000000000000}"/>
          </ac:spMkLst>
        </pc:spChg>
      </pc:sldChg>
      <pc:sldChg chg="modSp modTransition">
        <pc:chgData name="Mölsä Salla" userId="11757758-abe0-48a4-a19b-63a9678b7c89" providerId="ADAL" clId="{1AB8C847-3B50-47C9-A9CE-3554C6BCAE42}" dt="2021-01-29T11:45:07.305" v="101"/>
        <pc:sldMkLst>
          <pc:docMk/>
          <pc:sldMk cId="0" sldId="258"/>
        </pc:sldMkLst>
        <pc:spChg chg="mod">
          <ac:chgData name="Mölsä Salla" userId="11757758-abe0-48a4-a19b-63a9678b7c89" providerId="ADAL" clId="{1AB8C847-3B50-47C9-A9CE-3554C6BCAE42}" dt="2021-01-29T11:32:41.855" v="42" actId="14100"/>
          <ac:spMkLst>
            <pc:docMk/>
            <pc:sldMk cId="0" sldId="258"/>
            <ac:spMk id="101" creationId="{00000000-0000-0000-0000-000000000000}"/>
          </ac:spMkLst>
        </pc:spChg>
        <pc:spChg chg="mod">
          <ac:chgData name="Mölsä Salla" userId="11757758-abe0-48a4-a19b-63a9678b7c89" providerId="ADAL" clId="{1AB8C847-3B50-47C9-A9CE-3554C6BCAE42}" dt="2021-01-29T11:24:51.220" v="29" actId="113"/>
          <ac:spMkLst>
            <pc:docMk/>
            <pc:sldMk cId="0" sldId="258"/>
            <ac:spMk id="102" creationId="{00000000-0000-0000-0000-000000000000}"/>
          </ac:spMkLst>
        </pc:spChg>
        <pc:spChg chg="mod">
          <ac:chgData name="Mölsä Salla" userId="11757758-abe0-48a4-a19b-63a9678b7c89" providerId="ADAL" clId="{1AB8C847-3B50-47C9-A9CE-3554C6BCAE42}" dt="2021-01-29T11:25:06.166" v="33" actId="20577"/>
          <ac:spMkLst>
            <pc:docMk/>
            <pc:sldMk cId="0" sldId="258"/>
            <ac:spMk id="10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AB8C847-3B50-47C9-A9CE-3554C6BCAE42}" dt="2021-01-29T11:45:54.951" v="102"/>
        <pc:sldMkLst>
          <pc:docMk/>
          <pc:sldMk cId="0" sldId="259"/>
        </pc:sldMkLst>
        <pc:spChg chg="mod">
          <ac:chgData name="Mölsä Salla" userId="11757758-abe0-48a4-a19b-63a9678b7c89" providerId="ADAL" clId="{1AB8C847-3B50-47C9-A9CE-3554C6BCAE42}" dt="2021-01-29T11:35:15.309" v="43" actId="207"/>
          <ac:spMkLst>
            <pc:docMk/>
            <pc:sldMk cId="0" sldId="259"/>
            <ac:spMk id="111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AB8C847-3B50-47C9-A9CE-3554C6BCAE42}" dt="2021-01-29T11:46:44.574" v="104" actId="20577"/>
        <pc:sldMkLst>
          <pc:docMk/>
          <pc:sldMk cId="0" sldId="260"/>
        </pc:sldMkLst>
        <pc:spChg chg="mod">
          <ac:chgData name="Mölsä Salla" userId="11757758-abe0-48a4-a19b-63a9678b7c89" providerId="ADAL" clId="{1AB8C847-3B50-47C9-A9CE-3554C6BCAE42}" dt="2021-01-29T11:46:44.574" v="104" actId="20577"/>
          <ac:spMkLst>
            <pc:docMk/>
            <pc:sldMk cId="0" sldId="260"/>
            <ac:spMk id="119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AB8C847-3B50-47C9-A9CE-3554C6BCAE42}" dt="2021-01-29T11:47:35.512" v="113" actId="20577"/>
        <pc:sldMkLst>
          <pc:docMk/>
          <pc:sldMk cId="0" sldId="261"/>
        </pc:sldMkLst>
        <pc:spChg chg="mod">
          <ac:chgData name="Mölsä Salla" userId="11757758-abe0-48a4-a19b-63a9678b7c89" providerId="ADAL" clId="{1AB8C847-3B50-47C9-A9CE-3554C6BCAE42}" dt="2021-01-29T11:47:35.512" v="113" actId="20577"/>
          <ac:spMkLst>
            <pc:docMk/>
            <pc:sldMk cId="0" sldId="261"/>
            <ac:spMk id="127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AB8C847-3B50-47C9-A9CE-3554C6BCAE42}" dt="2021-01-29T11:52:35.933" v="140" actId="20577"/>
        <pc:sldMkLst>
          <pc:docMk/>
          <pc:sldMk cId="0" sldId="262"/>
        </pc:sldMkLst>
        <pc:spChg chg="mod">
          <ac:chgData name="Mölsä Salla" userId="11757758-abe0-48a4-a19b-63a9678b7c89" providerId="ADAL" clId="{1AB8C847-3B50-47C9-A9CE-3554C6BCAE42}" dt="2021-01-29T11:52:35.933" v="140" actId="20577"/>
          <ac:spMkLst>
            <pc:docMk/>
            <pc:sldMk cId="0" sldId="262"/>
            <ac:spMk id="135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AB8C847-3B50-47C9-A9CE-3554C6BCAE42}" dt="2021-01-29T11:51:28.747" v="139" actId="20577"/>
        <pc:sldMkLst>
          <pc:docMk/>
          <pc:sldMk cId="0" sldId="263"/>
        </pc:sldMkLst>
        <pc:spChg chg="mod">
          <ac:chgData name="Mölsä Salla" userId="11757758-abe0-48a4-a19b-63a9678b7c89" providerId="ADAL" clId="{1AB8C847-3B50-47C9-A9CE-3554C6BCAE42}" dt="2021-01-29T11:51:28.747" v="139" actId="20577"/>
          <ac:spMkLst>
            <pc:docMk/>
            <pc:sldMk cId="0" sldId="263"/>
            <ac:spMk id="1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2a0ff99a7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gb2a0ff99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348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941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2c29b658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2c29b6583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b2c29b6583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2c29b658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2c29b6583_0_1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b2c29b6583_0_1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2c29b658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2c29b6583_0_2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b2c29b6583_0_2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2c29b658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2c29b6583_0_2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b2c29b6583_0_2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2c29b6583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2c29b6583_0_3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b2c29b6583_0_3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2a0ff99a7_0_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Aikamuotojen käytöstä englannissa</a:t>
            </a:r>
            <a:endParaRPr/>
          </a:p>
        </p:txBody>
      </p:sp>
      <p:sp>
        <p:nvSpPr>
          <p:cNvPr id="86" name="Google Shape;86;gb2a0ff99a7_0_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gb2a0ff99a7_0_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2a0ff99a7_0_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Aikamuotojen yhteensopivuus</a:t>
            </a:r>
            <a:endParaRPr dirty="0"/>
          </a:p>
        </p:txBody>
      </p:sp>
      <p:sp>
        <p:nvSpPr>
          <p:cNvPr id="94" name="Google Shape;94;gb2a0ff99a7_0_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347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Mitä verbimuotoja näissä virkkeissä on käytetty?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dirty="0" err="1"/>
              <a:t>will</a:t>
            </a:r>
            <a:r>
              <a:rPr lang="fi-FI" dirty="0"/>
              <a:t> help </a:t>
            </a:r>
            <a:r>
              <a:rPr lang="fi-FI" dirty="0" err="1"/>
              <a:t>you</a:t>
            </a:r>
            <a:r>
              <a:rPr lang="fi-FI" dirty="0"/>
              <a:t> as I </a:t>
            </a:r>
            <a:r>
              <a:rPr lang="fi-FI" dirty="0" err="1"/>
              <a:t>know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worked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for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dirty="0" err="1"/>
              <a:t>would</a:t>
            </a:r>
            <a:r>
              <a:rPr lang="fi-FI" dirty="0"/>
              <a:t> help </a:t>
            </a:r>
            <a:r>
              <a:rPr lang="fi-FI" dirty="0" err="1"/>
              <a:t>you</a:t>
            </a:r>
            <a:r>
              <a:rPr lang="fi-FI" dirty="0"/>
              <a:t> as I </a:t>
            </a:r>
            <a:r>
              <a:rPr lang="fi-FI" dirty="0" err="1"/>
              <a:t>knew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worked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for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95" name="Google Shape;95;gb2a0ff99a7_0_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67A74D3-4BE4-42CF-9B3E-09FCE23C90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  <p:extLst>
      <p:ext uri="{BB962C8B-B14F-4D97-AF65-F5344CB8AC3E}">
        <p14:creationId xmlns:p14="http://schemas.microsoft.com/office/powerpoint/2010/main" val="216717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2a0ff99a7_0_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Aikamuotojen yhteensopivuus</a:t>
            </a:r>
            <a:endParaRPr dirty="0"/>
          </a:p>
        </p:txBody>
      </p:sp>
      <p:sp>
        <p:nvSpPr>
          <p:cNvPr id="94" name="Google Shape;94;gb2a0ff99a7_0_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347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Mitä verbimuotoja näissä virkkeissä on käytetty?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b="1" dirty="0" err="1"/>
              <a:t>will</a:t>
            </a:r>
            <a:r>
              <a:rPr lang="fi-FI" b="1" dirty="0"/>
              <a:t> help </a:t>
            </a:r>
            <a:r>
              <a:rPr lang="fi-FI" dirty="0" err="1"/>
              <a:t>you</a:t>
            </a:r>
            <a:r>
              <a:rPr lang="fi-FI" dirty="0"/>
              <a:t> as I </a:t>
            </a:r>
            <a:r>
              <a:rPr lang="fi-FI" b="1" dirty="0" err="1"/>
              <a:t>know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worked</a:t>
            </a:r>
            <a:r>
              <a:rPr lang="fi-FI" b="1" dirty="0"/>
              <a:t> </a:t>
            </a:r>
            <a:r>
              <a:rPr lang="fi-FI" dirty="0" err="1"/>
              <a:t>hard</a:t>
            </a:r>
            <a:r>
              <a:rPr lang="fi-FI" dirty="0"/>
              <a:t> for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b="1" dirty="0" err="1"/>
              <a:t>would</a:t>
            </a:r>
            <a:r>
              <a:rPr lang="fi-FI" b="1" dirty="0"/>
              <a:t> help </a:t>
            </a:r>
            <a:r>
              <a:rPr lang="fi-FI" dirty="0" err="1"/>
              <a:t>you</a:t>
            </a:r>
            <a:r>
              <a:rPr lang="fi-FI" dirty="0"/>
              <a:t> as I </a:t>
            </a:r>
            <a:r>
              <a:rPr lang="fi-FI" b="1" dirty="0" err="1"/>
              <a:t>knew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had</a:t>
            </a:r>
            <a:r>
              <a:rPr lang="fi-FI" b="1" dirty="0"/>
              <a:t> </a:t>
            </a:r>
            <a:r>
              <a:rPr lang="fi-FI" b="1" dirty="0" err="1"/>
              <a:t>worked</a:t>
            </a:r>
            <a:r>
              <a:rPr lang="fi-FI" b="1" dirty="0"/>
              <a:t> </a:t>
            </a:r>
            <a:r>
              <a:rPr lang="fi-FI" dirty="0" err="1"/>
              <a:t>hard</a:t>
            </a:r>
            <a:r>
              <a:rPr lang="fi-FI" dirty="0"/>
              <a:t> for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95" name="Google Shape;95;gb2a0ff99a7_0_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67A74D3-4BE4-42CF-9B3E-09FCE23C90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  <p:sp>
        <p:nvSpPr>
          <p:cNvPr id="9" name="Google Shape;102;gb2c29b6583_0_0">
            <a:extLst>
              <a:ext uri="{FF2B5EF4-FFF2-40B4-BE49-F238E27FC236}">
                <a16:creationId xmlns:a16="http://schemas.microsoft.com/office/drawing/2014/main" id="{CB2BC2E8-D597-4E02-938C-EC383B8A8577}"/>
              </a:ext>
            </a:extLst>
          </p:cNvPr>
          <p:cNvSpPr txBox="1">
            <a:spLocks/>
          </p:cNvSpPr>
          <p:nvPr/>
        </p:nvSpPr>
        <p:spPr>
          <a:xfrm>
            <a:off x="1677599" y="7200001"/>
            <a:ext cx="10440000" cy="54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en-US" b="1" u="sng" dirty="0" err="1">
                <a:solidFill>
                  <a:schemeClr val="bg2"/>
                </a:solidFill>
              </a:rPr>
              <a:t>Preesensryhmä</a:t>
            </a:r>
            <a:endParaRPr lang="en-US" u="sng" dirty="0"/>
          </a:p>
          <a:p>
            <a:pPr marL="0" indent="0">
              <a:lnSpc>
                <a:spcPct val="100000"/>
              </a:lnSpc>
            </a:pPr>
            <a:r>
              <a:rPr lang="en-US" b="1" dirty="0" err="1">
                <a:solidFill>
                  <a:schemeClr val="bg2"/>
                </a:solidFill>
              </a:rPr>
              <a:t>futuuri</a:t>
            </a:r>
            <a:r>
              <a:rPr lang="en-US" dirty="0"/>
              <a:t>			will help </a:t>
            </a:r>
          </a:p>
          <a:p>
            <a:pPr marL="0" indent="0">
              <a:lnSpc>
                <a:spcPct val="100000"/>
              </a:lnSpc>
            </a:pPr>
            <a:r>
              <a:rPr lang="en-US" b="1" dirty="0" err="1">
                <a:solidFill>
                  <a:schemeClr val="bg2"/>
                </a:solidFill>
              </a:rPr>
              <a:t>preesens</a:t>
            </a:r>
            <a:r>
              <a:rPr lang="en-US" dirty="0"/>
              <a:t>		know </a:t>
            </a:r>
          </a:p>
          <a:p>
            <a:pPr marL="0" indent="0">
              <a:lnSpc>
                <a:spcPct val="100000"/>
              </a:lnSpc>
              <a:buClr>
                <a:srgbClr val="000000"/>
              </a:buClr>
              <a:buSzPts val="4400"/>
              <a:buFont typeface="Arial"/>
              <a:buNone/>
            </a:pPr>
            <a:r>
              <a:rPr lang="en-US" b="1" dirty="0" err="1">
                <a:solidFill>
                  <a:schemeClr val="bg2"/>
                </a:solidFill>
              </a:rPr>
              <a:t>perfekti</a:t>
            </a:r>
            <a:r>
              <a:rPr lang="en-US" b="1" dirty="0">
                <a:solidFill>
                  <a:schemeClr val="bg2"/>
                </a:solidFill>
              </a:rPr>
              <a:t>	</a:t>
            </a:r>
            <a:r>
              <a:rPr lang="en-US" dirty="0"/>
              <a:t>		have worked </a:t>
            </a:r>
          </a:p>
          <a:p>
            <a:pPr marL="0" indent="0"/>
            <a:endParaRPr lang="en-US" dirty="0"/>
          </a:p>
        </p:txBody>
      </p:sp>
      <p:sp>
        <p:nvSpPr>
          <p:cNvPr id="10" name="Google Shape;104;gb2c29b6583_0_0">
            <a:extLst>
              <a:ext uri="{FF2B5EF4-FFF2-40B4-BE49-F238E27FC236}">
                <a16:creationId xmlns:a16="http://schemas.microsoft.com/office/drawing/2014/main" id="{D6566EDC-0BA6-43D9-897D-F662F1870F21}"/>
              </a:ext>
            </a:extLst>
          </p:cNvPr>
          <p:cNvSpPr txBox="1">
            <a:spLocks/>
          </p:cNvSpPr>
          <p:nvPr/>
        </p:nvSpPr>
        <p:spPr>
          <a:xfrm>
            <a:off x="12283987" y="7200001"/>
            <a:ext cx="10440000" cy="5400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2000"/>
              </a:spcBef>
            </a:pPr>
            <a:r>
              <a:rPr lang="fi-FI" sz="6000" b="1" u="sng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Imperfektiryhmä</a:t>
            </a:r>
            <a:endParaRPr lang="fi-FI" sz="6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2000"/>
              </a:spcBef>
            </a:pPr>
            <a:r>
              <a:rPr lang="fi-FI" sz="6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konditionaali	</a:t>
            </a:r>
            <a:r>
              <a:rPr lang="fi-FI" sz="60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fi-FI" sz="6000" dirty="0" err="1">
                <a:latin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fi-FI" sz="6000" dirty="0">
                <a:latin typeface="Calibri" panose="020F0502020204030204" pitchFamily="34" charset="0"/>
                <a:cs typeface="Calibri" panose="020F0502020204030204" pitchFamily="34" charset="0"/>
              </a:rPr>
              <a:t> help </a:t>
            </a:r>
          </a:p>
          <a:p>
            <a:pPr>
              <a:spcBef>
                <a:spcPts val="2000"/>
              </a:spcBef>
            </a:pPr>
            <a:r>
              <a:rPr lang="fi-FI" sz="6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imperfekti	</a:t>
            </a:r>
            <a:r>
              <a:rPr lang="fi-FI" sz="60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fi-FI" sz="6000" dirty="0" err="1">
                <a:latin typeface="Calibri" panose="020F0502020204030204" pitchFamily="34" charset="0"/>
                <a:cs typeface="Calibri" panose="020F0502020204030204" pitchFamily="34" charset="0"/>
              </a:rPr>
              <a:t>knew</a:t>
            </a:r>
            <a:r>
              <a:rPr lang="fi-FI" sz="6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2000"/>
              </a:spcBef>
            </a:pPr>
            <a:r>
              <a:rPr lang="fi-FI" sz="60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pluskvamperfekti</a:t>
            </a:r>
            <a:r>
              <a:rPr lang="fi-FI" sz="6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i-FI" sz="6000" dirty="0" err="1">
                <a:latin typeface="Calibri" panose="020F0502020204030204" pitchFamily="34" charset="0"/>
                <a:cs typeface="Calibri" panose="020F0502020204030204" pitchFamily="34" charset="0"/>
              </a:rPr>
              <a:t>had</a:t>
            </a:r>
            <a:r>
              <a:rPr lang="fi-FI" sz="6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6000" dirty="0" err="1">
                <a:latin typeface="Calibri" panose="020F0502020204030204" pitchFamily="34" charset="0"/>
                <a:cs typeface="Calibri" panose="020F0502020204030204" pitchFamily="34" charset="0"/>
              </a:rPr>
              <a:t>worked</a:t>
            </a:r>
            <a:r>
              <a:rPr lang="fi-FI" sz="6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791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2c29b6583_0_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Aikamuotojen yhteensopivuus</a:t>
            </a:r>
            <a:endParaRPr/>
          </a:p>
        </p:txBody>
      </p:sp>
      <p:sp>
        <p:nvSpPr>
          <p:cNvPr id="111" name="Google Shape;111;gb2c29b6583_0_7"/>
          <p:cNvSpPr txBox="1">
            <a:spLocks noGrp="1"/>
          </p:cNvSpPr>
          <p:nvPr>
            <p:ph type="body" idx="1"/>
          </p:nvPr>
        </p:nvSpPr>
        <p:spPr>
          <a:xfrm>
            <a:off x="1676400" y="3578562"/>
            <a:ext cx="21031200" cy="97945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travel</a:t>
            </a:r>
            <a:r>
              <a:rPr lang="fi-FI" dirty="0"/>
              <a:t> a </a:t>
            </a:r>
            <a:r>
              <a:rPr lang="fi-FI" dirty="0" err="1"/>
              <a:t>lot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rich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travel</a:t>
            </a:r>
            <a:r>
              <a:rPr lang="fi-FI" dirty="0"/>
              <a:t> a </a:t>
            </a:r>
            <a:r>
              <a:rPr lang="fi-FI" dirty="0" err="1"/>
              <a:t>lot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 got </a:t>
            </a:r>
            <a:r>
              <a:rPr lang="fi-FI" dirty="0" err="1"/>
              <a:t>rich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He </a:t>
            </a:r>
            <a:r>
              <a:rPr lang="fi-FI" dirty="0" err="1"/>
              <a:t>said</a:t>
            </a:r>
            <a:r>
              <a:rPr lang="fi-FI" dirty="0"/>
              <a:t> he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forgive</a:t>
            </a:r>
            <a:r>
              <a:rPr lang="fi-FI" dirty="0"/>
              <a:t> me for </a:t>
            </a:r>
            <a:r>
              <a:rPr lang="fi-FI" dirty="0" err="1"/>
              <a:t>what</a:t>
            </a:r>
            <a:r>
              <a:rPr lang="fi-FI" dirty="0"/>
              <a:t> I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Aikamuotoryhmät ovat käytössä mm.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ehtolauseissa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epäsuorassa kerronnassa.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2" name="Google Shape;112;gb2c29b6583_0_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AAF9543-C94E-4963-9D0A-C40B584D81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2c29b6583_0_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Aikamuotojen yhteensopivuus</a:t>
            </a:r>
            <a:endParaRPr/>
          </a:p>
        </p:txBody>
      </p:sp>
      <p:sp>
        <p:nvSpPr>
          <p:cNvPr id="119" name="Google Shape;119;gb2c29b6583_0_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25523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it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won’t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to.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i="1" dirty="0"/>
              <a:t>	Teen sen, jotta sinun ei tarvitse/tarvitsisi</a:t>
            </a:r>
            <a:r>
              <a:rPr lang="fi-FI" i="1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.</a:t>
            </a:r>
            <a:endParaRPr i="1"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did</a:t>
            </a:r>
            <a:r>
              <a:rPr lang="fi-FI" dirty="0"/>
              <a:t> it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wouldn’t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to.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i="1" dirty="0"/>
              <a:t>	Tein sen, jotta sinun ei tarvinnut/tarvitsisi.</a:t>
            </a:r>
            <a:endParaRPr dirty="0"/>
          </a:p>
          <a:p>
            <a:pPr marL="7048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Myös tarkoitusta ilmaisevissa </a:t>
            </a:r>
            <a:r>
              <a:rPr lang="fi-FI" b="1" i="1" dirty="0" err="1">
                <a:solidFill>
                  <a:schemeClr val="bg2"/>
                </a:solidFill>
              </a:rPr>
              <a:t>so</a:t>
            </a:r>
            <a:r>
              <a:rPr lang="fi-FI" b="1" i="1" dirty="0">
                <a:solidFill>
                  <a:schemeClr val="bg2"/>
                </a:solidFill>
              </a:rPr>
              <a:t> (</a:t>
            </a:r>
            <a:r>
              <a:rPr lang="fi-FI" b="1" i="1" dirty="0" err="1">
                <a:solidFill>
                  <a:schemeClr val="bg2"/>
                </a:solidFill>
              </a:rPr>
              <a:t>that</a:t>
            </a:r>
            <a:r>
              <a:rPr lang="fi-FI" b="1" i="1" dirty="0">
                <a:solidFill>
                  <a:schemeClr val="bg2"/>
                </a:solidFill>
              </a:rPr>
              <a:t>)</a:t>
            </a:r>
            <a:r>
              <a:rPr lang="fi-FI" i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-lauseissa noudatetaan aikamuotojen yhteensopivuutta. 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Suomessa konditionaali käy preesensin kanssa, englannissa ei.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0" name="Google Shape;120;gb2c29b6583_0_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5391C14-2AD5-4C1F-811D-653CBCAE88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2c29b6583_0_2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Erikoistapauksi</a:t>
            </a:r>
            <a:r>
              <a:rPr lang="fi-FI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a</a:t>
            </a:r>
            <a:endParaRPr/>
          </a:p>
        </p:txBody>
      </p:sp>
      <p:sp>
        <p:nvSpPr>
          <p:cNvPr id="127" name="Google Shape;127;gb2c29b6583_0_22"/>
          <p:cNvSpPr txBox="1">
            <a:spLocks noGrp="1"/>
          </p:cNvSpPr>
          <p:nvPr>
            <p:ph type="body" idx="1"/>
          </p:nvPr>
        </p:nvSpPr>
        <p:spPr>
          <a:xfrm>
            <a:off x="1676400" y="2879999"/>
            <a:ext cx="21031200" cy="979400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Ever</a:t>
            </a:r>
            <a:r>
              <a:rPr lang="fi-FI" dirty="0"/>
              <a:t> </a:t>
            </a:r>
            <a:r>
              <a:rPr lang="fi-FI" dirty="0" err="1"/>
              <a:t>since</a:t>
            </a:r>
            <a:r>
              <a:rPr lang="fi-FI" dirty="0"/>
              <a:t> I </a:t>
            </a:r>
            <a:r>
              <a:rPr lang="fi-FI" dirty="0" err="1"/>
              <a:t>started</a:t>
            </a:r>
            <a:r>
              <a:rPr lang="fi-FI" dirty="0"/>
              <a:t> in a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school</a:t>
            </a:r>
            <a:r>
              <a:rPr lang="fi-FI" dirty="0"/>
              <a:t>, </a:t>
            </a:r>
            <a:r>
              <a:rPr lang="fi-FI" dirty="0" err="1"/>
              <a:t>I’ve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happier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i="1" dirty="0" err="1">
                <a:solidFill>
                  <a:schemeClr val="bg2"/>
                </a:solidFill>
              </a:rPr>
              <a:t>Since</a:t>
            </a:r>
            <a:r>
              <a:rPr lang="fi-FI" dirty="0">
                <a:solidFill>
                  <a:schemeClr val="bg2"/>
                </a:solidFill>
              </a:rPr>
              <a:t>-alkuisissa lauseissa voi olla imperfekti, vaikka päälauseessa on preesensryhmän aikamuoto.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She</a:t>
            </a:r>
            <a:r>
              <a:rPr lang="fi-FI" dirty="0"/>
              <a:t> is </a:t>
            </a:r>
            <a:r>
              <a:rPr lang="fi-FI" dirty="0" err="1"/>
              <a:t>acting</a:t>
            </a:r>
            <a:r>
              <a:rPr lang="fi-FI" dirty="0"/>
              <a:t> as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knew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i="1" dirty="0">
                <a:solidFill>
                  <a:schemeClr val="bg2"/>
                </a:solidFill>
              </a:rPr>
              <a:t>As </a:t>
            </a:r>
            <a:r>
              <a:rPr lang="fi-FI" b="1" i="1" dirty="0" err="1">
                <a:solidFill>
                  <a:schemeClr val="bg2"/>
                </a:solidFill>
              </a:rPr>
              <a:t>if</a:t>
            </a:r>
            <a:r>
              <a:rPr lang="fi-FI" i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-lauseissa sama tilanne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it.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i="1" dirty="0" err="1">
                <a:solidFill>
                  <a:schemeClr val="bg2"/>
                </a:solidFill>
              </a:rPr>
              <a:t>It’s</a:t>
            </a:r>
            <a:r>
              <a:rPr lang="fi-FI" b="1" i="1" dirty="0">
                <a:solidFill>
                  <a:schemeClr val="bg2"/>
                </a:solidFill>
              </a:rPr>
              <a:t> (</a:t>
            </a:r>
            <a:r>
              <a:rPr lang="fi-FI" b="1" i="1" dirty="0" err="1">
                <a:solidFill>
                  <a:schemeClr val="bg2"/>
                </a:solidFill>
              </a:rPr>
              <a:t>high</a:t>
            </a:r>
            <a:r>
              <a:rPr lang="fi-FI" b="1" i="1" dirty="0">
                <a:solidFill>
                  <a:schemeClr val="bg2"/>
                </a:solidFill>
              </a:rPr>
              <a:t>) </a:t>
            </a:r>
            <a:r>
              <a:rPr lang="fi-FI" b="1" i="1" dirty="0" err="1">
                <a:solidFill>
                  <a:schemeClr val="bg2"/>
                </a:solidFill>
              </a:rPr>
              <a:t>time</a:t>
            </a:r>
            <a:r>
              <a:rPr lang="fi-FI" i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-lauseen jälkeen tulee imperfekti.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Toinen tapa: </a:t>
            </a:r>
            <a:r>
              <a:rPr lang="fi-FI" dirty="0" err="1">
                <a:solidFill>
                  <a:schemeClr val="bg2"/>
                </a:solidFill>
              </a:rPr>
              <a:t>It’s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 for us to </a:t>
            </a:r>
            <a:r>
              <a:rPr lang="fi-FI" dirty="0" err="1">
                <a:solidFill>
                  <a:schemeClr val="bg2"/>
                </a:solidFill>
              </a:rPr>
              <a:t>do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something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about</a:t>
            </a:r>
            <a:r>
              <a:rPr lang="fi-FI" dirty="0">
                <a:solidFill>
                  <a:schemeClr val="bg2"/>
                </a:solidFill>
              </a:rPr>
              <a:t> it.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8" name="Google Shape;128;gb2c29b6583_0_2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84D1B076-7FD5-4729-B8D1-8384A08BAB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b2c29b6583_0_2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Start with </a:t>
            </a:r>
            <a:r>
              <a:rPr lang="fi-FI" i="1"/>
              <a:t>Last week</a:t>
            </a:r>
            <a:r>
              <a:rPr lang="fi-FI"/>
              <a:t>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and make the </a:t>
            </a:r>
            <a:r>
              <a:rPr lang="fi-FI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necessary changes</a:t>
            </a:r>
            <a:r>
              <a:rPr lang="fi-FI"/>
              <a:t>. </a:t>
            </a:r>
            <a:endParaRPr/>
          </a:p>
        </p:txBody>
      </p:sp>
      <p:sp>
        <p:nvSpPr>
          <p:cNvPr id="135" name="Google Shape;135;gb2c29b6583_0_29"/>
          <p:cNvSpPr txBox="1">
            <a:spLocks noGrp="1"/>
          </p:cNvSpPr>
          <p:nvPr>
            <p:ph type="body" idx="1"/>
          </p:nvPr>
        </p:nvSpPr>
        <p:spPr>
          <a:xfrm>
            <a:off x="1676399" y="3730513"/>
            <a:ext cx="22267333" cy="925523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6096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AutoNum type="arabicPeriod"/>
            </a:pP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I </a:t>
            </a:r>
            <a:r>
              <a:rPr lang="fi-FI" dirty="0" err="1"/>
              <a:t>think</a:t>
            </a:r>
            <a:r>
              <a:rPr lang="fi-FI" dirty="0"/>
              <a:t> 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take</a:t>
            </a:r>
            <a:r>
              <a:rPr lang="fi-FI" dirty="0"/>
              <a:t> it </a:t>
            </a:r>
            <a:r>
              <a:rPr lang="fi-FI" dirty="0" err="1"/>
              <a:t>easy</a:t>
            </a:r>
            <a:r>
              <a:rPr lang="fi-FI" dirty="0"/>
              <a:t>. 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focusing</a:t>
            </a:r>
            <a:r>
              <a:rPr lang="fi-FI" dirty="0"/>
              <a:t> on </a:t>
            </a:r>
            <a:r>
              <a:rPr lang="fi-FI" dirty="0" err="1"/>
              <a:t>math</a:t>
            </a:r>
            <a:r>
              <a:rPr lang="fi-FI" dirty="0"/>
              <a:t> </a:t>
            </a:r>
            <a:r>
              <a:rPr lang="fi-FI" dirty="0" err="1"/>
              <a:t>lately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 I </a:t>
            </a:r>
            <a:r>
              <a:rPr lang="fi-FI" dirty="0" err="1"/>
              <a:t>need</a:t>
            </a:r>
            <a:r>
              <a:rPr lang="fi-FI" dirty="0"/>
              <a:t> a </a:t>
            </a:r>
            <a:r>
              <a:rPr lang="fi-FI" dirty="0" err="1"/>
              <a:t>break</a:t>
            </a:r>
            <a:r>
              <a:rPr lang="fi-FI" dirty="0"/>
              <a:t>.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week</a:t>
            </a:r>
            <a:r>
              <a:rPr lang="fi-FI" dirty="0">
                <a:solidFill>
                  <a:schemeClr val="bg2"/>
                </a:solidFill>
              </a:rPr>
              <a:t> I </a:t>
            </a:r>
            <a:r>
              <a:rPr lang="fi-FI" b="1" dirty="0" err="1">
                <a:solidFill>
                  <a:schemeClr val="bg2"/>
                </a:solidFill>
              </a:rPr>
              <a:t>thought</a:t>
            </a:r>
            <a:r>
              <a:rPr lang="fi-FI" dirty="0">
                <a:solidFill>
                  <a:schemeClr val="bg2"/>
                </a:solidFill>
              </a:rPr>
              <a:t> I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take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easy</a:t>
            </a:r>
            <a:r>
              <a:rPr lang="fi-FI" dirty="0">
                <a:solidFill>
                  <a:schemeClr val="bg2"/>
                </a:solidFill>
              </a:rPr>
              <a:t>. I </a:t>
            </a:r>
            <a:r>
              <a:rPr lang="fi-FI" b="1" dirty="0" err="1">
                <a:solidFill>
                  <a:schemeClr val="bg2"/>
                </a:solidFill>
              </a:rPr>
              <a:t>had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been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focusing</a:t>
            </a:r>
            <a:r>
              <a:rPr lang="fi-FI" b="1">
                <a:solidFill>
                  <a:schemeClr val="bg2"/>
                </a:solidFill>
              </a:rPr>
              <a:t> </a:t>
            </a:r>
            <a:r>
              <a:rPr lang="fi-FI">
                <a:solidFill>
                  <a:schemeClr val="bg2"/>
                </a:solidFill>
              </a:rPr>
              <a:t>on </a:t>
            </a:r>
            <a:r>
              <a:rPr lang="fi-FI" dirty="0">
                <a:solidFill>
                  <a:schemeClr val="bg2"/>
                </a:solidFill>
              </a:rPr>
              <a:t>	</a:t>
            </a:r>
            <a:r>
              <a:rPr lang="fi-FI" dirty="0" err="1">
                <a:solidFill>
                  <a:schemeClr val="bg2"/>
                </a:solidFill>
              </a:rPr>
              <a:t>math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lately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but</a:t>
            </a:r>
            <a:r>
              <a:rPr lang="fi-FI" dirty="0">
                <a:solidFill>
                  <a:schemeClr val="bg2"/>
                </a:solidFill>
              </a:rPr>
              <a:t> I </a:t>
            </a:r>
            <a:r>
              <a:rPr lang="fi-FI" b="1" dirty="0" err="1">
                <a:solidFill>
                  <a:schemeClr val="bg2"/>
                </a:solidFill>
              </a:rPr>
              <a:t>needed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a </a:t>
            </a:r>
            <a:r>
              <a:rPr lang="fi-FI" dirty="0" err="1">
                <a:solidFill>
                  <a:schemeClr val="bg2"/>
                </a:solidFill>
              </a:rPr>
              <a:t>break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he is </a:t>
            </a:r>
            <a:r>
              <a:rPr lang="fi-FI" dirty="0" err="1"/>
              <a:t>working</a:t>
            </a:r>
            <a:r>
              <a:rPr lang="fi-FI" dirty="0"/>
              <a:t> on </a:t>
            </a:r>
            <a:r>
              <a:rPr lang="fi-FI" dirty="0" err="1"/>
              <a:t>psychology</a:t>
            </a:r>
            <a:r>
              <a:rPr lang="fi-FI" dirty="0"/>
              <a:t>. He </a:t>
            </a:r>
            <a:r>
              <a:rPr lang="fi-FI" dirty="0" err="1"/>
              <a:t>thinks</a:t>
            </a:r>
            <a:r>
              <a:rPr lang="fi-FI" dirty="0"/>
              <a:t> </a:t>
            </a:r>
            <a:r>
              <a:rPr lang="fi-FI" dirty="0" err="1"/>
              <a:t>it’ll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great</a:t>
            </a:r>
            <a:r>
              <a:rPr lang="fi-FI" dirty="0"/>
              <a:t> to </a:t>
            </a:r>
            <a:r>
              <a:rPr lang="fi-FI" dirty="0" err="1"/>
              <a:t>learn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/>
              <a:t>behaviour</a:t>
            </a:r>
            <a:r>
              <a:rPr lang="fi-FI" dirty="0"/>
              <a:t>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week</a:t>
            </a:r>
            <a:r>
              <a:rPr lang="fi-FI" dirty="0">
                <a:solidFill>
                  <a:schemeClr val="bg2"/>
                </a:solidFill>
              </a:rPr>
              <a:t> he </a:t>
            </a:r>
            <a:r>
              <a:rPr lang="fi-FI" b="1" dirty="0" err="1">
                <a:solidFill>
                  <a:schemeClr val="bg2"/>
                </a:solidFill>
              </a:rPr>
              <a:t>was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working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on </a:t>
            </a:r>
            <a:r>
              <a:rPr lang="fi-FI" dirty="0" err="1">
                <a:solidFill>
                  <a:schemeClr val="bg2"/>
                </a:solidFill>
              </a:rPr>
              <a:t>psychology</a:t>
            </a:r>
            <a:r>
              <a:rPr lang="fi-FI" dirty="0">
                <a:solidFill>
                  <a:schemeClr val="bg2"/>
                </a:solidFill>
              </a:rPr>
              <a:t>. He </a:t>
            </a:r>
            <a:r>
              <a:rPr lang="fi-FI" b="1" dirty="0" err="1">
                <a:solidFill>
                  <a:schemeClr val="bg2"/>
                </a:solidFill>
              </a:rPr>
              <a:t>thought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b="1" dirty="0" err="1">
                <a:solidFill>
                  <a:schemeClr val="bg2"/>
                </a:solidFill>
              </a:rPr>
              <a:t>would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	</a:t>
            </a:r>
            <a:r>
              <a:rPr lang="fi-FI" dirty="0" err="1">
                <a:solidFill>
                  <a:schemeClr val="bg2"/>
                </a:solidFill>
              </a:rPr>
              <a:t>great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learn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about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human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behaviour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6" name="Google Shape;136;gb2c29b6583_0_2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D801B7A-5C3E-4D3C-B79B-EE8631B0FB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2c29b6583_0_3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Start with </a:t>
            </a:r>
            <a:r>
              <a:rPr lang="fi-FI" i="1"/>
              <a:t>This week</a:t>
            </a:r>
            <a:r>
              <a:rPr lang="fi-FI"/>
              <a:t>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and make</a:t>
            </a:r>
            <a:r>
              <a:rPr lang="fi-FI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 the necessary change</a:t>
            </a:r>
            <a:r>
              <a:rPr lang="fi-FI"/>
              <a:t>s.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b2c29b6583_0_3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6004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3. </a:t>
            </a: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I just </a:t>
            </a:r>
            <a:r>
              <a:rPr lang="fi-FI" dirty="0" err="1"/>
              <a:t>knew</a:t>
            </a:r>
            <a:r>
              <a:rPr lang="fi-FI" dirty="0"/>
              <a:t> I </a:t>
            </a:r>
            <a:r>
              <a:rPr lang="fi-FI" dirty="0" err="1"/>
              <a:t>wouldn’t</a:t>
            </a:r>
            <a:r>
              <a:rPr lang="fi-FI" dirty="0"/>
              <a:t> </a:t>
            </a:r>
            <a:r>
              <a:rPr lang="fi-FI" dirty="0" err="1"/>
              <a:t>make</a:t>
            </a:r>
            <a:r>
              <a:rPr lang="fi-FI" dirty="0"/>
              <a:t> it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a </a:t>
            </a:r>
            <a:r>
              <a:rPr lang="fi-FI" dirty="0" err="1"/>
              <a:t>lift</a:t>
            </a:r>
            <a:r>
              <a:rPr lang="fi-FI" dirty="0"/>
              <a:t>. </a:t>
            </a: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 err="1">
                <a:solidFill>
                  <a:schemeClr val="bg2"/>
                </a:solidFill>
              </a:rPr>
              <a:t>This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week</a:t>
            </a:r>
            <a:r>
              <a:rPr lang="fi-FI" dirty="0">
                <a:solidFill>
                  <a:schemeClr val="bg2"/>
                </a:solidFill>
              </a:rPr>
              <a:t> I just </a:t>
            </a:r>
            <a:r>
              <a:rPr lang="fi-FI" b="1" dirty="0" err="1">
                <a:solidFill>
                  <a:schemeClr val="bg2"/>
                </a:solidFill>
              </a:rPr>
              <a:t>know</a:t>
            </a:r>
            <a:r>
              <a:rPr lang="fi-FI" dirty="0">
                <a:solidFill>
                  <a:schemeClr val="bg2"/>
                </a:solidFill>
              </a:rPr>
              <a:t> I </a:t>
            </a:r>
            <a:r>
              <a:rPr lang="fi-FI" b="1" dirty="0" err="1">
                <a:solidFill>
                  <a:schemeClr val="bg2"/>
                </a:solidFill>
              </a:rPr>
              <a:t>won’t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make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it to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meeting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I </a:t>
            </a:r>
            <a:r>
              <a:rPr lang="fi-FI" b="1" dirty="0" err="1">
                <a:solidFill>
                  <a:schemeClr val="bg2"/>
                </a:solidFill>
              </a:rPr>
              <a:t>don’t</a:t>
            </a:r>
            <a:r>
              <a:rPr lang="fi-FI" b="1" dirty="0">
                <a:solidFill>
                  <a:schemeClr val="bg2"/>
                </a:solidFill>
              </a:rPr>
              <a:t> 	</a:t>
            </a:r>
            <a:r>
              <a:rPr lang="fi-FI" b="1" dirty="0" err="1">
                <a:solidFill>
                  <a:schemeClr val="bg2"/>
                </a:solidFill>
              </a:rPr>
              <a:t>get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lift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4. </a:t>
            </a: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prepared</a:t>
            </a:r>
            <a:r>
              <a:rPr lang="fi-FI" dirty="0"/>
              <a:t> for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eventuality</a:t>
            </a:r>
            <a:r>
              <a:rPr lang="fi-FI" dirty="0"/>
              <a:t> and </a:t>
            </a: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/>
              <a:t>expecting</a:t>
            </a:r>
            <a:r>
              <a:rPr lang="fi-FI" dirty="0"/>
              <a:t> </a:t>
            </a:r>
            <a:r>
              <a:rPr lang="fi-FI" dirty="0" err="1"/>
              <a:t>great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. </a:t>
            </a: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 err="1">
                <a:solidFill>
                  <a:schemeClr val="bg2"/>
                </a:solidFill>
              </a:rPr>
              <a:t>This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week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prepared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for </a:t>
            </a:r>
            <a:r>
              <a:rPr lang="fi-FI" dirty="0" err="1">
                <a:solidFill>
                  <a:schemeClr val="bg2"/>
                </a:solidFill>
              </a:rPr>
              <a:t>every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eventuality</a:t>
            </a:r>
            <a:r>
              <a:rPr lang="fi-FI" dirty="0">
                <a:solidFill>
                  <a:schemeClr val="bg2"/>
                </a:solidFill>
              </a:rPr>
              <a:t> and </a:t>
            </a:r>
            <a:r>
              <a:rPr lang="fi-FI" b="1" dirty="0" err="1">
                <a:solidFill>
                  <a:schemeClr val="bg2"/>
                </a:solidFill>
              </a:rPr>
              <a:t>are</a:t>
            </a:r>
            <a:r>
              <a:rPr lang="fi-FI" b="1" dirty="0">
                <a:solidFill>
                  <a:schemeClr val="bg2"/>
                </a:solidFill>
              </a:rPr>
              <a:t> 		</a:t>
            </a:r>
            <a:r>
              <a:rPr lang="fi-FI" b="1" dirty="0" err="1">
                <a:solidFill>
                  <a:schemeClr val="bg2"/>
                </a:solidFill>
              </a:rPr>
              <a:t>expecting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great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results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gb2c29b6583_0_3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B46FA572-A8CC-4009-9D9F-AF8A63C760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846E567175C44E9B308FF43FDA30FE" ma:contentTypeVersion="11" ma:contentTypeDescription="Luo uusi asiakirja." ma:contentTypeScope="" ma:versionID="7bbbf15b716562dc6acd3365848ff217">
  <xsd:schema xmlns:xsd="http://www.w3.org/2001/XMLSchema" xmlns:xs="http://www.w3.org/2001/XMLSchema" xmlns:p="http://schemas.microsoft.com/office/2006/metadata/properties" xmlns:ns2="8699c720-f1e3-4ea1-8df0-5d269de6d616" xmlns:ns3="3f577760-0cbf-4b0d-965b-16b5b53896a1" targetNamespace="http://schemas.microsoft.com/office/2006/metadata/properties" ma:root="true" ma:fieldsID="83bd472d8dbda01abe8220a174226cb2" ns2:_="" ns3:_="">
    <xsd:import namespace="8699c720-f1e3-4ea1-8df0-5d269de6d616"/>
    <xsd:import namespace="3f577760-0cbf-4b0d-965b-16b5b5389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9c720-f1e3-4ea1-8df0-5d269de6d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77760-0cbf-4b0d-965b-16b5b5389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853310-AD96-46BF-8B65-2FFFF324C2D4}"/>
</file>

<file path=customXml/itemProps2.xml><?xml version="1.0" encoding="utf-8"?>
<ds:datastoreItem xmlns:ds="http://schemas.openxmlformats.org/officeDocument/2006/customXml" ds:itemID="{082D00DE-CE9A-4801-BB2D-6E2A2C2DE7EE}"/>
</file>

<file path=customXml/itemProps3.xml><?xml version="1.0" encoding="utf-8"?>
<ds:datastoreItem xmlns:ds="http://schemas.openxmlformats.org/officeDocument/2006/customXml" ds:itemID="{3E3BC1CC-590E-45D6-8C2D-69DA9EC09AD6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545</Words>
  <Application>Microsoft Office PowerPoint</Application>
  <PresentationFormat>Mukautettu</PresentationFormat>
  <Paragraphs>75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Aikamuotojen käytöstä englannissa</vt:lpstr>
      <vt:lpstr>Aikamuotojen yhteensopivuus</vt:lpstr>
      <vt:lpstr>Aikamuotojen yhteensopivuus</vt:lpstr>
      <vt:lpstr>Aikamuotojen yhteensopivuus</vt:lpstr>
      <vt:lpstr>Aikamuotojen yhteensopivuus</vt:lpstr>
      <vt:lpstr>Erikoistapauksia</vt:lpstr>
      <vt:lpstr>Practise. Start with Last week  and make the necessary changes. </vt:lpstr>
      <vt:lpstr>Practise. Start with This week  and make the necessary changes.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Aikamuotojen käytöstä englannissa</dc:title>
  <dc:creator>Väänänen Anna</dc:creator>
  <cp:lastModifiedBy>Paavilainen Laura</cp:lastModifiedBy>
  <cp:revision>1</cp:revision>
  <dcterms:created xsi:type="dcterms:W3CDTF">2020-05-05T09:10:38Z</dcterms:created>
  <dcterms:modified xsi:type="dcterms:W3CDTF">2022-08-16T08:43:22Z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0x01010072846E567175C44E9B308FF43FDA30FE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