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8PZVL43bjtLKB6vUvEQaCASfR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814833-D1AD-483C-9C78-5A701CE5383F}" v="185" dt="2021-02-12T14:31:29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2F814833-D1AD-483C-9C78-5A701CE5383F}"/>
    <pc:docChg chg="undo custSel modSld">
      <pc:chgData name="Mölsä Salla" userId="11757758-abe0-48a4-a19b-63a9678b7c89" providerId="ADAL" clId="{2F814833-D1AD-483C-9C78-5A701CE5383F}" dt="2021-02-12T14:31:29.675" v="229" actId="114"/>
      <pc:docMkLst>
        <pc:docMk/>
      </pc:docMkLst>
      <pc:sldChg chg="modTransition">
        <pc:chgData name="Mölsä Salla" userId="11757758-abe0-48a4-a19b-63a9678b7c89" providerId="ADAL" clId="{2F814833-D1AD-483C-9C78-5A701CE5383F}" dt="2021-01-29T12:40:29.968" v="177"/>
        <pc:sldMkLst>
          <pc:docMk/>
          <pc:sldMk cId="0" sldId="256"/>
        </pc:sldMkLst>
      </pc:sldChg>
      <pc:sldChg chg="modSp modTransition modAnim">
        <pc:chgData name="Mölsä Salla" userId="11757758-abe0-48a4-a19b-63a9678b7c89" providerId="ADAL" clId="{2F814833-D1AD-483C-9C78-5A701CE5383F}" dt="2021-02-12T14:27:30.283" v="180" actId="20577"/>
        <pc:sldMkLst>
          <pc:docMk/>
          <pc:sldMk cId="0" sldId="257"/>
        </pc:sldMkLst>
        <pc:spChg chg="mod">
          <ac:chgData name="Mölsä Salla" userId="11757758-abe0-48a4-a19b-63a9678b7c89" providerId="ADAL" clId="{2F814833-D1AD-483C-9C78-5A701CE5383F}" dt="2021-02-12T14:27:30.283" v="180" actId="20577"/>
          <ac:spMkLst>
            <pc:docMk/>
            <pc:sldMk cId="0" sldId="257"/>
            <ac:spMk id="93" creationId="{00000000-0000-0000-0000-000000000000}"/>
          </ac:spMkLst>
        </pc:spChg>
      </pc:sldChg>
      <pc:sldChg chg="modSp modTransition">
        <pc:chgData name="Mölsä Salla" userId="11757758-abe0-48a4-a19b-63a9678b7c89" providerId="ADAL" clId="{2F814833-D1AD-483C-9C78-5A701CE5383F}" dt="2021-01-29T12:40:29.968" v="177"/>
        <pc:sldMkLst>
          <pc:docMk/>
          <pc:sldMk cId="0" sldId="258"/>
        </pc:sldMkLst>
        <pc:spChg chg="mod">
          <ac:chgData name="Mölsä Salla" userId="11757758-abe0-48a4-a19b-63a9678b7c89" providerId="ADAL" clId="{2F814833-D1AD-483C-9C78-5A701CE5383F}" dt="2021-01-29T12:32:52.538" v="31" actId="1035"/>
          <ac:spMkLst>
            <pc:docMk/>
            <pc:sldMk cId="0" sldId="258"/>
            <ac:spMk id="99" creationId="{00000000-0000-0000-0000-000000000000}"/>
          </ac:spMkLst>
        </pc:spChg>
        <pc:spChg chg="mod">
          <ac:chgData name="Mölsä Salla" userId="11757758-abe0-48a4-a19b-63a9678b7c89" providerId="ADAL" clId="{2F814833-D1AD-483C-9C78-5A701CE5383F}" dt="2021-01-29T12:34:58.468" v="68" actId="20577"/>
          <ac:spMkLst>
            <pc:docMk/>
            <pc:sldMk cId="0" sldId="258"/>
            <ac:spMk id="10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2F814833-D1AD-483C-9C78-5A701CE5383F}" dt="2021-01-29T12:41:23.540" v="179" actId="20577"/>
        <pc:sldMkLst>
          <pc:docMk/>
          <pc:sldMk cId="0" sldId="259"/>
        </pc:sldMkLst>
        <pc:spChg chg="mod">
          <ac:chgData name="Mölsä Salla" userId="11757758-abe0-48a4-a19b-63a9678b7c89" providerId="ADAL" clId="{2F814833-D1AD-483C-9C78-5A701CE5383F}" dt="2021-01-29T12:41:23.540" v="179" actId="20577"/>
          <ac:spMkLst>
            <pc:docMk/>
            <pc:sldMk cId="0" sldId="259"/>
            <ac:spMk id="107" creationId="{00000000-0000-0000-0000-000000000000}"/>
          </ac:spMkLst>
        </pc:spChg>
      </pc:sldChg>
      <pc:sldChg chg="modSp modTransition">
        <pc:chgData name="Mölsä Salla" userId="11757758-abe0-48a4-a19b-63a9678b7c89" providerId="ADAL" clId="{2F814833-D1AD-483C-9C78-5A701CE5383F}" dt="2021-01-29T12:40:29.968" v="177"/>
        <pc:sldMkLst>
          <pc:docMk/>
          <pc:sldMk cId="0" sldId="260"/>
        </pc:sldMkLst>
        <pc:spChg chg="mod">
          <ac:chgData name="Mölsä Salla" userId="11757758-abe0-48a4-a19b-63a9678b7c89" providerId="ADAL" clId="{2F814833-D1AD-483C-9C78-5A701CE5383F}" dt="2021-01-29T12:34:32.241" v="54" actId="404"/>
          <ac:spMkLst>
            <pc:docMk/>
            <pc:sldMk cId="0" sldId="260"/>
            <ac:spMk id="113" creationId="{00000000-0000-0000-0000-000000000000}"/>
          </ac:spMkLst>
        </pc:spChg>
        <pc:spChg chg="mod">
          <ac:chgData name="Mölsä Salla" userId="11757758-abe0-48a4-a19b-63a9678b7c89" providerId="ADAL" clId="{2F814833-D1AD-483C-9C78-5A701CE5383F}" dt="2021-01-29T12:35:13.350" v="69" actId="1076"/>
          <ac:spMkLst>
            <pc:docMk/>
            <pc:sldMk cId="0" sldId="260"/>
            <ac:spMk id="11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2F814833-D1AD-483C-9C78-5A701CE5383F}" dt="2021-02-12T14:31:29.675" v="229" actId="114"/>
        <pc:sldMkLst>
          <pc:docMk/>
          <pc:sldMk cId="0" sldId="261"/>
        </pc:sldMkLst>
        <pc:spChg chg="mod">
          <ac:chgData name="Mölsä Salla" userId="11757758-abe0-48a4-a19b-63a9678b7c89" providerId="ADAL" clId="{2F814833-D1AD-483C-9C78-5A701CE5383F}" dt="2021-02-12T14:31:29.675" v="229" actId="114"/>
          <ac:spMkLst>
            <pc:docMk/>
            <pc:sldMk cId="0" sldId="261"/>
            <ac:spMk id="121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2F814833-D1AD-483C-9C78-5A701CE5383F}" dt="2021-02-12T14:31:01.195" v="227"/>
        <pc:sldMkLst>
          <pc:docMk/>
          <pc:sldMk cId="0" sldId="262"/>
        </pc:sldMkLst>
        <pc:spChg chg="mod">
          <ac:chgData name="Mölsä Salla" userId="11757758-abe0-48a4-a19b-63a9678b7c89" providerId="ADAL" clId="{2F814833-D1AD-483C-9C78-5A701CE5383F}" dt="2021-02-12T14:30:17.936" v="223" actId="20577"/>
          <ac:spMkLst>
            <pc:docMk/>
            <pc:sldMk cId="0" sldId="262"/>
            <ac:spMk id="128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2F814833-D1AD-483C-9C78-5A701CE5383F}" dt="2021-02-12T14:30:47.738" v="225"/>
        <pc:sldMkLst>
          <pc:docMk/>
          <pc:sldMk cId="0" sldId="263"/>
        </pc:sldMkLst>
        <pc:spChg chg="mod">
          <ac:chgData name="Mölsä Salla" userId="11757758-abe0-48a4-a19b-63a9678b7c89" providerId="ADAL" clId="{2F814833-D1AD-483C-9C78-5A701CE5383F}" dt="2021-02-12T14:30:06.199" v="221" actId="20577"/>
          <ac:spMkLst>
            <pc:docMk/>
            <pc:sldMk cId="0" sldId="263"/>
            <ac:spMk id="13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b336233c42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b336233c4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2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6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6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Sanajärjestys </a:t>
            </a: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More </a:t>
            </a:r>
            <a:r>
              <a:rPr lang="fi-FI" dirty="0" err="1"/>
              <a:t>advanced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Kiellolla alkavat lauseet</a:t>
            </a:r>
            <a:endParaRPr/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199" cy="9375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N</a:t>
            </a:r>
            <a:r>
              <a:rPr lang="fi-FI" b="1" dirty="0" err="1"/>
              <a:t>ever</a:t>
            </a:r>
            <a:r>
              <a:rPr lang="fi-FI" b="1" dirty="0"/>
              <a:t> </a:t>
            </a:r>
            <a:r>
              <a:rPr lang="fi-FI" b="1" dirty="0" err="1"/>
              <a:t>before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economy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in as </a:t>
            </a:r>
            <a:r>
              <a:rPr lang="fi-FI" dirty="0" err="1"/>
              <a:t>big</a:t>
            </a:r>
            <a:r>
              <a:rPr lang="fi-FI" dirty="0"/>
              <a:t> of a </a:t>
            </a:r>
            <a:r>
              <a:rPr lang="fi-FI" dirty="0" err="1"/>
              <a:t>slump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Only</a:t>
            </a:r>
            <a:r>
              <a:rPr lang="fi-FI" b="1" dirty="0"/>
              <a:t> </a:t>
            </a:r>
            <a:r>
              <a:rPr lang="fi-FI" b="1" dirty="0" err="1"/>
              <a:t>recently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I </a:t>
            </a:r>
            <a:r>
              <a:rPr lang="fi-FI" dirty="0" err="1"/>
              <a:t>understood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value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dollar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/>
              <a:t>Little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I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lives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 in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way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M</a:t>
            </a:r>
            <a:r>
              <a:rPr lang="fi-FI" dirty="0">
                <a:solidFill>
                  <a:schemeClr val="bg2"/>
                </a:solidFill>
              </a:rPr>
              <a:t>uodollisessa kielessä lause voidaan aloittaa kiellolla tai rajoituksella.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Tällöin sanajärjestys on sama kuin kysymyslauseen sanajärjestys: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apuverbi (lisätään tarvittaessa </a:t>
            </a:r>
            <a:r>
              <a:rPr lang="fi-FI" b="1" dirty="0" err="1">
                <a:solidFill>
                  <a:schemeClr val="bg2"/>
                </a:solidFill>
              </a:rPr>
              <a:t>do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does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) + tekijä + pääverbi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9C5603D-AFD7-4F7A-9EE9-E1938BDEE8B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368746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Start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word</a:t>
            </a:r>
            <a:r>
              <a:rPr lang="fi-FI" dirty="0"/>
              <a:t>(s) in </a:t>
            </a:r>
            <a:r>
              <a:rPr lang="fi-FI" dirty="0" err="1"/>
              <a:t>bold</a:t>
            </a:r>
            <a:r>
              <a:rPr lang="fi-FI" dirty="0"/>
              <a:t> and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necessary</a:t>
            </a:r>
            <a:r>
              <a:rPr lang="fi-FI" dirty="0"/>
              <a:t> </a:t>
            </a:r>
            <a:r>
              <a:rPr lang="fi-FI" dirty="0" err="1"/>
              <a:t>changes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199" cy="9645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1.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in </a:t>
            </a:r>
            <a:r>
              <a:rPr lang="fi-FI" dirty="0" err="1"/>
              <a:t>competitions</a:t>
            </a:r>
            <a:r>
              <a:rPr lang="fi-FI" dirty="0"/>
              <a:t> </a:t>
            </a:r>
            <a:r>
              <a:rPr lang="fi-FI" b="1" dirty="0" err="1"/>
              <a:t>very</a:t>
            </a:r>
            <a:r>
              <a:rPr lang="fi-FI" b="1" dirty="0"/>
              <a:t> </a:t>
            </a:r>
            <a:r>
              <a:rPr lang="fi-FI" b="1" dirty="0" err="1"/>
              <a:t>seldom</a:t>
            </a:r>
            <a:r>
              <a:rPr lang="fi-FI" b="1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b="1" dirty="0"/>
              <a:t>		</a:t>
            </a:r>
            <a:r>
              <a:rPr lang="fi-FI" b="1" dirty="0" err="1">
                <a:solidFill>
                  <a:schemeClr val="bg2"/>
                </a:solidFill>
              </a:rPr>
              <a:t>Very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seldom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take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part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competitions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2. I </a:t>
            </a:r>
            <a:r>
              <a:rPr lang="fi-FI" dirty="0" err="1"/>
              <a:t>do</a:t>
            </a:r>
            <a:r>
              <a:rPr lang="fi-FI" b="1" dirty="0" err="1"/>
              <a:t>n’t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to </a:t>
            </a:r>
            <a:r>
              <a:rPr lang="fi-FI" dirty="0" err="1"/>
              <a:t>spend</a:t>
            </a:r>
            <a:r>
              <a:rPr lang="fi-FI" dirty="0"/>
              <a:t> my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b="1" dirty="0" err="1"/>
              <a:t>under</a:t>
            </a:r>
            <a:r>
              <a:rPr lang="fi-FI" b="1" dirty="0"/>
              <a:t> </a:t>
            </a:r>
            <a:r>
              <a:rPr lang="fi-FI" b="1" dirty="0" err="1"/>
              <a:t>any</a:t>
            </a:r>
            <a:r>
              <a:rPr lang="fi-FI" b="1" dirty="0"/>
              <a:t> </a:t>
            </a:r>
            <a:r>
              <a:rPr lang="fi-FI" b="1" dirty="0" err="1"/>
              <a:t>circumstances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b="1" dirty="0" err="1">
                <a:solidFill>
                  <a:schemeClr val="bg2"/>
                </a:solidFill>
              </a:rPr>
              <a:t>Under</a:t>
            </a:r>
            <a:r>
              <a:rPr lang="fi-FI" b="1" dirty="0">
                <a:solidFill>
                  <a:schemeClr val="bg2"/>
                </a:solidFill>
              </a:rPr>
              <a:t> no </a:t>
            </a:r>
            <a:r>
              <a:rPr lang="fi-FI" b="1" dirty="0" err="1">
                <a:solidFill>
                  <a:schemeClr val="bg2"/>
                </a:solidFill>
              </a:rPr>
              <a:t>circumstances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like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spend</a:t>
            </a:r>
            <a:r>
              <a:rPr lang="fi-FI" dirty="0">
                <a:solidFill>
                  <a:schemeClr val="bg2"/>
                </a:solidFill>
              </a:rPr>
              <a:t> my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3.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 err="1"/>
              <a:t>hardly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competing</a:t>
            </a:r>
            <a:r>
              <a:rPr lang="fi-FI" dirty="0"/>
              <a:t> a </a:t>
            </a:r>
            <a:r>
              <a:rPr lang="fi-FI" dirty="0" err="1"/>
              <a:t>moment’s</a:t>
            </a:r>
            <a:r>
              <a:rPr lang="fi-FI" dirty="0"/>
              <a:t> </a:t>
            </a:r>
            <a:r>
              <a:rPr lang="fi-FI" dirty="0" err="1"/>
              <a:t>thought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b="1" dirty="0" err="1">
                <a:solidFill>
                  <a:schemeClr val="bg2"/>
                </a:solidFill>
              </a:rPr>
              <a:t>Hardly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given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competing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moment’s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thought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4. I </a:t>
            </a:r>
            <a:r>
              <a:rPr lang="fi-FI" dirty="0" err="1"/>
              <a:t>did</a:t>
            </a:r>
            <a:r>
              <a:rPr lang="fi-FI" b="1" dirty="0" err="1"/>
              <a:t>n’t</a:t>
            </a:r>
            <a:r>
              <a:rPr lang="fi-FI" b="1" dirty="0"/>
              <a:t> </a:t>
            </a:r>
            <a:r>
              <a:rPr lang="fi-FI" dirty="0" err="1"/>
              <a:t>realize</a:t>
            </a:r>
            <a:r>
              <a:rPr lang="fi-FI" dirty="0"/>
              <a:t> 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running</a:t>
            </a:r>
            <a:r>
              <a:rPr lang="fi-FI" dirty="0"/>
              <a:t> a </a:t>
            </a:r>
            <a:r>
              <a:rPr lang="fi-FI" dirty="0" err="1"/>
              <a:t>marathon</a:t>
            </a:r>
            <a:r>
              <a:rPr lang="fi-FI" dirty="0"/>
              <a:t> </a:t>
            </a:r>
            <a:r>
              <a:rPr lang="fi-FI" b="1" dirty="0" err="1"/>
              <a:t>until</a:t>
            </a:r>
            <a:r>
              <a:rPr lang="fi-FI" b="1" dirty="0"/>
              <a:t> my </a:t>
            </a:r>
            <a:r>
              <a:rPr lang="fi-FI" b="1" dirty="0" err="1"/>
              <a:t>brother</a:t>
            </a:r>
            <a:r>
              <a:rPr lang="fi-FI" b="1" dirty="0"/>
              <a:t> </a:t>
            </a:r>
            <a:r>
              <a:rPr lang="fi-FI" b="1" dirty="0" err="1"/>
              <a:t>told</a:t>
            </a:r>
            <a:r>
              <a:rPr lang="fi-FI" b="1" dirty="0"/>
              <a:t> me </a:t>
            </a:r>
            <a:r>
              <a:rPr lang="fi-FI" b="1" dirty="0" err="1"/>
              <a:t>about</a:t>
            </a:r>
            <a:r>
              <a:rPr lang="fi-FI" b="1" dirty="0"/>
              <a:t> it.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b="1" dirty="0"/>
              <a:t>		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until</a:t>
            </a:r>
            <a:r>
              <a:rPr lang="fi-FI" b="1" dirty="0">
                <a:solidFill>
                  <a:schemeClr val="bg2"/>
                </a:solidFill>
              </a:rPr>
              <a:t> my </a:t>
            </a:r>
            <a:r>
              <a:rPr lang="fi-FI" b="1" dirty="0" err="1">
                <a:solidFill>
                  <a:schemeClr val="bg2"/>
                </a:solidFill>
              </a:rPr>
              <a:t>brother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told</a:t>
            </a:r>
            <a:r>
              <a:rPr lang="fi-FI" b="1" dirty="0">
                <a:solidFill>
                  <a:schemeClr val="bg2"/>
                </a:solidFill>
              </a:rPr>
              <a:t> me </a:t>
            </a:r>
            <a:r>
              <a:rPr lang="fi-FI" b="1" dirty="0" err="1">
                <a:solidFill>
                  <a:schemeClr val="bg2"/>
                </a:solidFill>
              </a:rPr>
              <a:t>about</a:t>
            </a:r>
            <a:r>
              <a:rPr lang="fi-FI" b="1" dirty="0">
                <a:solidFill>
                  <a:schemeClr val="bg2"/>
                </a:solidFill>
              </a:rPr>
              <a:t> it,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realize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			</a:t>
            </a:r>
            <a:r>
              <a:rPr lang="fi-FI" dirty="0" err="1">
                <a:solidFill>
                  <a:schemeClr val="bg2"/>
                </a:solidFill>
              </a:rPr>
              <a:t>running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marathon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F55F508-9B00-46AB-B5B9-1FD6EF24C01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/>
              <a:t>If</a:t>
            </a:r>
            <a:r>
              <a:rPr lang="fi-FI"/>
              <a:t>-sanan poisjättäminen ehtovirkkeistä</a:t>
            </a:r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Had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b="1" dirty="0"/>
              <a:t>I</a:t>
            </a:r>
            <a:r>
              <a:rPr lang="fi-FI" dirty="0"/>
              <a:t> </a:t>
            </a:r>
            <a:r>
              <a:rPr lang="fi-FI" b="1" dirty="0" err="1"/>
              <a:t>known</a:t>
            </a:r>
            <a:r>
              <a:rPr lang="fi-FI" dirty="0"/>
              <a:t> </a:t>
            </a:r>
            <a:r>
              <a:rPr lang="fi-FI" dirty="0" err="1"/>
              <a:t>better</a:t>
            </a:r>
            <a:r>
              <a:rPr lang="fi-FI" dirty="0"/>
              <a:t>, 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 </a:t>
            </a:r>
            <a:r>
              <a:rPr lang="fi-FI" dirty="0" err="1"/>
              <a:t>print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Should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for us, </a:t>
            </a:r>
            <a:r>
              <a:rPr lang="fi-FI" dirty="0" err="1"/>
              <a:t>we’ll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alright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end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Were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careful</a:t>
            </a:r>
            <a:r>
              <a:rPr lang="fi-FI" dirty="0"/>
              <a:t>,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might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noticed</a:t>
            </a:r>
            <a:r>
              <a:rPr lang="fi-FI" dirty="0"/>
              <a:t> my </a:t>
            </a:r>
            <a:r>
              <a:rPr lang="fi-FI" dirty="0" err="1"/>
              <a:t>mistake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M</a:t>
            </a:r>
            <a:r>
              <a:rPr lang="fi-FI" dirty="0">
                <a:solidFill>
                  <a:schemeClr val="bg2"/>
                </a:solidFill>
              </a:rPr>
              <a:t>uodollisessa kielessä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if</a:t>
            </a:r>
            <a:r>
              <a:rPr lang="fi-FI" dirty="0">
                <a:solidFill>
                  <a:schemeClr val="bg2"/>
                </a:solidFill>
              </a:rPr>
              <a:t>-lauseen voi korvata käänteisellä sanajärjestyksellä. Tämä on mahdollista vain, jos ehtolauseessa on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had</a:t>
            </a:r>
            <a:r>
              <a:rPr lang="fi-FI" i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 tai </a:t>
            </a:r>
            <a:r>
              <a:rPr lang="fi-FI" b="1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8" name="Google Shape;108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50DE2C8-ACE9-43E8-ADC0-1F82988581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1676400" y="581396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br>
              <a:rPr lang="fi-FI" dirty="0"/>
            </a:br>
            <a:r>
              <a:rPr lang="fi-FI" dirty="0" err="1"/>
              <a:t>Leave</a:t>
            </a:r>
            <a:r>
              <a:rPr lang="fi-FI" dirty="0"/>
              <a:t> out </a:t>
            </a:r>
            <a:r>
              <a:rPr lang="fi-FI" b="1" dirty="0" err="1"/>
              <a:t>if</a:t>
            </a:r>
            <a:r>
              <a:rPr lang="fi-FI" dirty="0"/>
              <a:t> and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necessary</a:t>
            </a:r>
            <a:r>
              <a:rPr lang="fi-FI" dirty="0"/>
              <a:t> </a:t>
            </a:r>
            <a:r>
              <a:rPr lang="fi-FI" dirty="0" err="1"/>
              <a:t>changes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14" name="Google Shape;114;p5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199" cy="99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1. If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</a:t>
            </a:r>
            <a:r>
              <a:rPr lang="fi-FI" dirty="0" err="1"/>
              <a:t>any</a:t>
            </a:r>
            <a:r>
              <a:rPr lang="fi-FI" dirty="0"/>
              <a:t> help, </a:t>
            </a:r>
            <a:r>
              <a:rPr lang="fi-FI" dirty="0" err="1"/>
              <a:t>give</a:t>
            </a:r>
            <a:r>
              <a:rPr lang="fi-FI" dirty="0"/>
              <a:t> me a </a:t>
            </a:r>
            <a:r>
              <a:rPr lang="fi-FI" dirty="0" err="1"/>
              <a:t>call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</a:t>
            </a:r>
            <a:r>
              <a:rPr lang="fi-FI" dirty="0">
                <a:solidFill>
                  <a:schemeClr val="bg2"/>
                </a:solidFill>
              </a:rPr>
              <a:t> help, </a:t>
            </a:r>
            <a:r>
              <a:rPr lang="fi-FI" dirty="0" err="1">
                <a:solidFill>
                  <a:schemeClr val="bg2"/>
                </a:solidFill>
              </a:rPr>
              <a:t>give</a:t>
            </a:r>
            <a:r>
              <a:rPr lang="fi-FI" dirty="0">
                <a:solidFill>
                  <a:schemeClr val="bg2"/>
                </a:solidFill>
              </a:rPr>
              <a:t> me a </a:t>
            </a:r>
            <a:r>
              <a:rPr lang="fi-FI" dirty="0" err="1">
                <a:solidFill>
                  <a:schemeClr val="bg2"/>
                </a:solidFill>
              </a:rPr>
              <a:t>call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2. If I </a:t>
            </a:r>
            <a:r>
              <a:rPr lang="fi-FI" dirty="0" err="1"/>
              <a:t>were</a:t>
            </a:r>
            <a:r>
              <a:rPr lang="fi-FI" dirty="0"/>
              <a:t> in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shoes</a:t>
            </a:r>
            <a:r>
              <a:rPr lang="fi-FI" dirty="0"/>
              <a:t>, 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quit</a:t>
            </a:r>
            <a:r>
              <a:rPr lang="fi-FI" dirty="0"/>
              <a:t> a long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ago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I in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shoes</a:t>
            </a:r>
            <a:r>
              <a:rPr lang="fi-FI" dirty="0">
                <a:solidFill>
                  <a:schemeClr val="bg2"/>
                </a:solidFill>
              </a:rPr>
              <a:t>, I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quit</a:t>
            </a:r>
            <a:r>
              <a:rPr lang="fi-FI" dirty="0">
                <a:solidFill>
                  <a:schemeClr val="bg2"/>
                </a:solidFill>
              </a:rPr>
              <a:t> a long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ago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3. If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 </a:t>
            </a:r>
            <a:r>
              <a:rPr lang="fi-FI" dirty="0" err="1"/>
              <a:t>early</a:t>
            </a:r>
            <a:r>
              <a:rPr lang="fi-FI" dirty="0"/>
              <a:t>,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wouldn’t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late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Had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left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early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late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4. If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hadn’t</a:t>
            </a:r>
            <a:r>
              <a:rPr lang="fi-FI" dirty="0"/>
              <a:t> </a:t>
            </a:r>
            <a:r>
              <a:rPr lang="fi-FI" dirty="0" err="1"/>
              <a:t>advised</a:t>
            </a:r>
            <a:r>
              <a:rPr lang="fi-FI" dirty="0"/>
              <a:t> me, I </a:t>
            </a:r>
            <a:r>
              <a:rPr lang="fi-FI" dirty="0" err="1"/>
              <a:t>might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made a </a:t>
            </a:r>
            <a:r>
              <a:rPr lang="fi-FI" dirty="0" err="1"/>
              <a:t>big</a:t>
            </a:r>
            <a:r>
              <a:rPr lang="fi-FI" dirty="0"/>
              <a:t> </a:t>
            </a:r>
            <a:r>
              <a:rPr lang="fi-FI" dirty="0" err="1"/>
              <a:t>mistake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Had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advised</a:t>
            </a:r>
            <a:r>
              <a:rPr lang="fi-FI" dirty="0">
                <a:solidFill>
                  <a:schemeClr val="bg2"/>
                </a:solidFill>
              </a:rPr>
              <a:t> me, I </a:t>
            </a:r>
            <a:r>
              <a:rPr lang="fi-FI" dirty="0" err="1">
                <a:solidFill>
                  <a:schemeClr val="bg2"/>
                </a:solidFill>
              </a:rPr>
              <a:t>might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made a </a:t>
            </a:r>
            <a:r>
              <a:rPr lang="fi-FI" dirty="0" err="1">
                <a:solidFill>
                  <a:schemeClr val="bg2"/>
                </a:solidFill>
              </a:rPr>
              <a:t>big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mistake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5" name="Google Shape;115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810B36E7-E36B-4EA1-8145-1661C467E7F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5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/>
              <a:t>So</a:t>
            </a:r>
            <a:r>
              <a:rPr lang="fi-FI"/>
              <a:t>-sanan käyttö</a:t>
            </a:r>
            <a:endParaRPr/>
          </a:p>
        </p:txBody>
      </p:sp>
      <p:sp>
        <p:nvSpPr>
          <p:cNvPr id="121" name="Google Shape;121;p6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20651972" cy="933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</a:pPr>
            <a:r>
              <a:rPr lang="fi-FI" dirty="0"/>
              <a:t>– I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bottom</a:t>
            </a:r>
            <a:r>
              <a:rPr lang="fi-FI" dirty="0"/>
              <a:t> of my </a:t>
            </a:r>
            <a:r>
              <a:rPr lang="fi-FI" dirty="0" err="1"/>
              <a:t>heart</a:t>
            </a:r>
            <a:r>
              <a:rPr lang="fi-FI" dirty="0"/>
              <a:t>.</a:t>
            </a:r>
            <a:endParaRPr dirty="0"/>
          </a:p>
          <a:p>
            <a:pPr marL="0" lvl="0" indent="0">
              <a:lnSpc>
                <a:spcPct val="100000"/>
              </a:lnSpc>
            </a:pPr>
            <a:r>
              <a:rPr lang="fi-FI" dirty="0"/>
              <a:t>–</a:t>
            </a:r>
            <a:r>
              <a:rPr lang="fi-FI" b="1" dirty="0"/>
              <a:t> </a:t>
            </a: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So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do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I</a:t>
            </a:r>
            <a:r>
              <a:rPr lang="fi-FI" b="1" dirty="0"/>
              <a:t>.</a:t>
            </a:r>
          </a:p>
          <a:p>
            <a:pPr marL="0" lvl="0" indent="0">
              <a:lnSpc>
                <a:spcPct val="100000"/>
              </a:lnSpc>
            </a:pPr>
            <a:r>
              <a:rPr lang="fi-FI" dirty="0"/>
              <a:t>–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you’ve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toilet</a:t>
            </a:r>
            <a:r>
              <a:rPr lang="fi-FI" dirty="0"/>
              <a:t> </a:t>
            </a:r>
            <a:r>
              <a:rPr lang="fi-FI" dirty="0" err="1"/>
              <a:t>seat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again</a:t>
            </a:r>
            <a:r>
              <a:rPr lang="fi-FI" dirty="0"/>
              <a:t>.</a:t>
            </a:r>
            <a:endParaRPr dirty="0"/>
          </a:p>
          <a:p>
            <a:pPr marL="0" lvl="0" indent="0">
              <a:lnSpc>
                <a:spcPct val="100000"/>
              </a:lnSpc>
            </a:pPr>
            <a:r>
              <a:rPr lang="fi-FI" dirty="0"/>
              <a:t>–</a:t>
            </a:r>
            <a:r>
              <a:rPr lang="fi-FI" b="1" dirty="0"/>
              <a:t> </a:t>
            </a:r>
            <a:r>
              <a:rPr lang="fi-FI" b="1" dirty="0" err="1"/>
              <a:t>So</a:t>
            </a:r>
            <a:r>
              <a:rPr lang="fi-FI" b="1" dirty="0"/>
              <a:t> I </a:t>
            </a:r>
            <a:r>
              <a:rPr lang="fi-FI" b="1" dirty="0" err="1"/>
              <a:t>have</a:t>
            </a:r>
            <a:r>
              <a:rPr lang="fi-FI" dirty="0"/>
              <a:t>, </a:t>
            </a:r>
            <a:r>
              <a:rPr lang="fi-FI" dirty="0" err="1"/>
              <a:t>sorry</a:t>
            </a:r>
            <a:r>
              <a:rPr lang="fi-FI" dirty="0"/>
              <a:t>!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</a:t>
            </a:r>
            <a:r>
              <a:rPr lang="fi-FI" b="1" i="1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-alkuista lausetta käytetään merkityksessä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i="1" dirty="0">
                <a:solidFill>
                  <a:schemeClr val="bg2"/>
                </a:solidFill>
              </a:rPr>
              <a:t>	Niin minäkin/sinäkin </a:t>
            </a:r>
            <a:r>
              <a:rPr lang="fi-FI" i="1" dirty="0" err="1">
                <a:solidFill>
                  <a:schemeClr val="bg2"/>
                </a:solidFill>
              </a:rPr>
              <a:t>jne</a:t>
            </a:r>
            <a:r>
              <a:rPr lang="fi-FI" i="1" dirty="0">
                <a:solidFill>
                  <a:schemeClr val="bg2"/>
                </a:solidFill>
              </a:rPr>
              <a:t>, </a:t>
            </a:r>
            <a:r>
              <a:rPr lang="fi-FI" dirty="0">
                <a:solidFill>
                  <a:schemeClr val="bg2"/>
                </a:solidFill>
              </a:rPr>
              <a:t>sanajärjestys on käänteinen. 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</a:t>
            </a:r>
            <a:r>
              <a:rPr lang="fi-FI" b="1" i="1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-lauseen merkitys on </a:t>
            </a:r>
            <a:r>
              <a:rPr lang="fi-FI" i="1" dirty="0">
                <a:solidFill>
                  <a:schemeClr val="bg2"/>
                </a:solidFill>
              </a:rPr>
              <a:t>Oho, niinpä olenkin!,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i="1" dirty="0">
                <a:solidFill>
                  <a:schemeClr val="bg2"/>
                </a:solidFill>
              </a:rPr>
              <a:t>	</a:t>
            </a:r>
            <a:r>
              <a:rPr lang="fi-FI" dirty="0">
                <a:solidFill>
                  <a:schemeClr val="bg2"/>
                </a:solidFill>
              </a:rPr>
              <a:t>sanajärjestys on suora. 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2" name="Google Shape;122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B65BA01-5F50-424F-BC9F-20C00C16F6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6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28" name="Google Shape;128;p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22123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50" dirty="0"/>
              <a:t>1.</a:t>
            </a:r>
            <a:r>
              <a:rPr lang="fi-FI" dirty="0"/>
              <a:t> ”Oletko unohtanut käydä kaupassa?” 	”Niinpä olenkin! Menen nyt.”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”It </a:t>
            </a:r>
            <a:r>
              <a:rPr lang="fi-FI" dirty="0" err="1">
                <a:solidFill>
                  <a:schemeClr val="bg2"/>
                </a:solidFill>
              </a:rPr>
              <a:t>seems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forgotten</a:t>
            </a:r>
            <a:r>
              <a:rPr lang="fi-FI" dirty="0">
                <a:solidFill>
                  <a:schemeClr val="bg2"/>
                </a:solidFill>
              </a:rPr>
              <a:t> to go to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store</a:t>
            </a:r>
            <a:r>
              <a:rPr lang="fi-FI" dirty="0">
                <a:solidFill>
                  <a:schemeClr val="bg2"/>
                </a:solidFill>
              </a:rPr>
              <a:t>.”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”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! </a:t>
            </a:r>
            <a:r>
              <a:rPr lang="fi-FI" dirty="0" err="1">
                <a:solidFill>
                  <a:schemeClr val="bg2"/>
                </a:solidFill>
              </a:rPr>
              <a:t>I’ll</a:t>
            </a:r>
            <a:r>
              <a:rPr lang="fi-FI" dirty="0">
                <a:solidFill>
                  <a:schemeClr val="bg2"/>
                </a:solidFill>
              </a:rPr>
              <a:t> go </a:t>
            </a:r>
            <a:r>
              <a:rPr lang="fi-FI" dirty="0" err="1">
                <a:solidFill>
                  <a:schemeClr val="bg2"/>
                </a:solidFill>
              </a:rPr>
              <a:t>now</a:t>
            </a:r>
            <a:r>
              <a:rPr lang="fi-FI" dirty="0">
                <a:solidFill>
                  <a:schemeClr val="bg2"/>
                </a:solidFill>
              </a:rPr>
              <a:t>.”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2. ”Minulla on ollut mukava loma!” 	”Niin minullakin!”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”</a:t>
            </a:r>
            <a:r>
              <a:rPr lang="fi-FI" dirty="0" err="1">
                <a:solidFill>
                  <a:schemeClr val="bg2"/>
                </a:solidFill>
              </a:rPr>
              <a:t>I’ve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had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nice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holiday</a:t>
            </a:r>
            <a:r>
              <a:rPr lang="fi-FI" dirty="0">
                <a:solidFill>
                  <a:schemeClr val="bg2"/>
                </a:solidFill>
              </a:rPr>
              <a:t>!”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”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I!”</a:t>
            </a:r>
            <a:endParaRPr sz="5550" dirty="0">
              <a:solidFill>
                <a:schemeClr val="bg2"/>
              </a:solidFill>
            </a:endParaRPr>
          </a:p>
        </p:txBody>
      </p:sp>
      <p:sp>
        <p:nvSpPr>
          <p:cNvPr id="129" name="Google Shape;129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E4CAD94C-6332-45DD-ABDE-11955473BA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7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b336233c42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35" name="Google Shape;135;gb336233c42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3. ”Näytät syöneen kaikki suklaat.” 	”Niinpä olenkin. Ostan lisää.”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”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seem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eaten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chocolates</a:t>
            </a:r>
            <a:r>
              <a:rPr lang="fi-FI" dirty="0">
                <a:solidFill>
                  <a:schemeClr val="bg2"/>
                </a:solidFill>
              </a:rPr>
              <a:t>.” 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”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dirty="0" err="1">
                <a:solidFill>
                  <a:schemeClr val="bg2"/>
                </a:solidFill>
              </a:rPr>
              <a:t>I’ll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buy</a:t>
            </a:r>
            <a:r>
              <a:rPr lang="fi-FI" dirty="0">
                <a:solidFill>
                  <a:schemeClr val="bg2"/>
                </a:solidFill>
              </a:rPr>
              <a:t> some </a:t>
            </a:r>
            <a:r>
              <a:rPr lang="fi-FI" dirty="0" err="1">
                <a:solidFill>
                  <a:schemeClr val="bg2"/>
                </a:solidFill>
              </a:rPr>
              <a:t>more</a:t>
            </a:r>
            <a:r>
              <a:rPr lang="fi-FI" dirty="0">
                <a:solidFill>
                  <a:schemeClr val="bg2"/>
                </a:solidFill>
              </a:rPr>
              <a:t>.”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4. ”Rakastamme suklaata.” 	”Niin mekin.”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”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love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chocolate</a:t>
            </a:r>
            <a:r>
              <a:rPr lang="fi-FI" dirty="0">
                <a:solidFill>
                  <a:schemeClr val="bg2"/>
                </a:solidFill>
              </a:rPr>
              <a:t>.”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”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.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”</a:t>
            </a:r>
            <a:endParaRPr sz="5550" dirty="0">
              <a:solidFill>
                <a:schemeClr val="bg2"/>
              </a:solidFill>
            </a:endParaRPr>
          </a:p>
        </p:txBody>
      </p:sp>
      <p:sp>
        <p:nvSpPr>
          <p:cNvPr id="136" name="Google Shape;136;gb336233c42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D308DD9-CB89-4D1B-950A-EC1B8E4B083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8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0763B3-6E53-4DC0-9997-A4E9D0A93C5D}"/>
</file>

<file path=customXml/itemProps2.xml><?xml version="1.0" encoding="utf-8"?>
<ds:datastoreItem xmlns:ds="http://schemas.openxmlformats.org/officeDocument/2006/customXml" ds:itemID="{15D21AA6-ABD4-4E8E-B7A2-1B209973D4E6}"/>
</file>

<file path=customXml/itemProps3.xml><?xml version="1.0" encoding="utf-8"?>
<ds:datastoreItem xmlns:ds="http://schemas.openxmlformats.org/officeDocument/2006/customXml" ds:itemID="{901DE373-66BD-4093-90B8-D29599C7978F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660</Words>
  <Application>Microsoft Office PowerPoint</Application>
  <PresentationFormat>Mukautettu</PresentationFormat>
  <Paragraphs>70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Sanajärjestys – More advanced</vt:lpstr>
      <vt:lpstr>Kiellolla alkavat lauseet</vt:lpstr>
      <vt:lpstr>Practise. Start the sentence with the word(s) in bold and make the necessary changes.</vt:lpstr>
      <vt:lpstr>If-sanan poisjättäminen ehtovirkkeistä</vt:lpstr>
      <vt:lpstr>Practise.  Leave out if and make the necessary changes.</vt:lpstr>
      <vt:lpstr>So-sanan käyttö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Sanajärjestys - More advanced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2022-08-16T08:46:44Z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