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xnLt9iRjZpdfvGPe2Y0QkoUKN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92E89D-7E33-43B8-A42C-FEEF5F28AE74}" v="1" dt="2021-01-27T10:10:51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94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5892E89D-7E33-43B8-A42C-FEEF5F28AE74}"/>
    <pc:docChg chg="custSel modSld">
      <pc:chgData name="Mölsä Salla" userId="11757758-abe0-48a4-a19b-63a9678b7c89" providerId="ADAL" clId="{5892E89D-7E33-43B8-A42C-FEEF5F28AE74}" dt="2021-01-27T10:12:08.087" v="30" actId="20577"/>
      <pc:docMkLst>
        <pc:docMk/>
      </pc:docMkLst>
      <pc:sldChg chg="modSp">
        <pc:chgData name="Mölsä Salla" userId="11757758-abe0-48a4-a19b-63a9678b7c89" providerId="ADAL" clId="{5892E89D-7E33-43B8-A42C-FEEF5F28AE74}" dt="2021-01-27T10:12:08.087" v="30" actId="20577"/>
        <pc:sldMkLst>
          <pc:docMk/>
          <pc:sldMk cId="0" sldId="261"/>
        </pc:sldMkLst>
        <pc:spChg chg="mod">
          <ac:chgData name="Mölsä Salla" userId="11757758-abe0-48a4-a19b-63a9678b7c89" providerId="ADAL" clId="{5892E89D-7E33-43B8-A42C-FEEF5F28AE74}" dt="2021-01-27T10:12:08.087" v="30" actId="20577"/>
          <ac:spMkLst>
            <pc:docMk/>
            <pc:sldMk cId="0" sldId="261"/>
            <ac:spMk id="2" creationId="{96175DA7-BBC1-41BE-B3C9-5CE181288B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2570bbbc1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2570bbbc1_0_6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b2570bbbc1_0_6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b2570bbbc1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b2570bbbc1_0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b2570bbbc1_0_7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b2570bbbc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b2570bbbc1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b2570bbbc1_0_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570bbbc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2570bbbc1_0_1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b2570bbbc1_0_1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570bbbc1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570bbbc1_0_2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570bbbc1_0_2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2570bbbc1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b2570bbbc1_0_3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b2570bbbc1_0_3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2570bbbc1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2570bbbc1_0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2570bbbc1_0_4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2570bbbc1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2570bbbc1_0_4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b2570bbbc1_0_4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2570bbbc1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b2570bbbc1_0_5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b2570bbbc1_0_5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Imperfekti </a:t>
            </a:r>
            <a:r>
              <a:rPr lang="fi-FI" sz="9600" dirty="0"/>
              <a:t>–</a:t>
            </a:r>
            <a:r>
              <a:rPr lang="fi-FI" dirty="0"/>
              <a:t> More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advanced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2570bbbc1_0_6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9" name="Google Shape;159;gb2570bbbc1_0_64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200" cy="999951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1. Olemme muuttaneet tänne viisi vuotta sitten.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moved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ago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2. </a:t>
            </a:r>
            <a:r>
              <a:rPr lang="fi-FI" dirty="0" err="1"/>
              <a:t>Sue</a:t>
            </a:r>
            <a:r>
              <a:rPr lang="fi-FI" dirty="0"/>
              <a:t> on kirjoittanut kirjan viime vuonna.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Sue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wrote</a:t>
            </a:r>
            <a:r>
              <a:rPr lang="fi-FI" dirty="0">
                <a:solidFill>
                  <a:schemeClr val="bg2"/>
                </a:solidFill>
              </a:rPr>
              <a:t> a/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book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3. Olemme tunteneet heidät viime vuodesta lähtien.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since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4. Viime aikoina olen katsonut vanhoja elokuvia.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Lately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watching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I’ve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watched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films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AA0210A-9ECE-4B5B-BE7B-200B93C326D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EE64F57-9A82-498C-A25A-46985D1D4E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10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b2570bbbc1_0_7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67" name="Google Shape;167;gb2570bbbc1_0_72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5. He ovat olleet täällä aiemmin.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before</a:t>
            </a:r>
            <a:r>
              <a:rPr lang="fi-FI" dirty="0">
                <a:solidFill>
                  <a:schemeClr val="bg2"/>
                </a:solidFill>
              </a:rPr>
              <a:t>. (</a:t>
            </a:r>
            <a:r>
              <a:rPr lang="fi-FI" i="1" dirty="0">
                <a:solidFill>
                  <a:schemeClr val="bg2"/>
                </a:solidFill>
              </a:rPr>
              <a:t>joten nyt paikka on tuttu</a:t>
            </a:r>
            <a:r>
              <a:rPr lang="fi-FI" dirty="0">
                <a:solidFill>
                  <a:schemeClr val="bg2"/>
                </a:solidFill>
              </a:rPr>
              <a:t>) /</a:t>
            </a:r>
            <a:endParaRPr dirty="0">
              <a:solidFill>
                <a:schemeClr val="bg2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before</a:t>
            </a:r>
            <a:r>
              <a:rPr lang="fi-FI" dirty="0">
                <a:solidFill>
                  <a:schemeClr val="bg2"/>
                </a:solidFill>
              </a:rPr>
              <a:t>. (</a:t>
            </a:r>
            <a:r>
              <a:rPr lang="fi-FI" i="1" dirty="0">
                <a:solidFill>
                  <a:schemeClr val="bg2"/>
                </a:solidFill>
              </a:rPr>
              <a:t>ja mitähän silloin tapahtui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6. He ovat olleet täällä vuonna 2015.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 in 2015.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7. Milloin he ovat olleet täällä?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0945FC2-6482-45F9-BA66-CB3DBF6000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8CB7682-E9EF-43D1-B8C5-7F5B9F39C5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607917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Yleisimperfekti</a:t>
            </a:r>
            <a:r>
              <a:rPr lang="fi-FI" dirty="0">
                <a:solidFill>
                  <a:schemeClr val="dk1"/>
                </a:solidFill>
              </a:rPr>
              <a:t> vai </a:t>
            </a:r>
            <a: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kestoimperfekti?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saw</a:t>
            </a:r>
            <a:r>
              <a:rPr lang="fi-FI" dirty="0"/>
              <a:t> a fox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forest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was</a:t>
            </a:r>
            <a:r>
              <a:rPr lang="fi-FI" dirty="0"/>
              <a:t> sure 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seeing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</a:t>
            </a:r>
            <a:r>
              <a:rPr lang="fi-FI" dirty="0" err="1"/>
              <a:t>crazy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I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message</a:t>
            </a:r>
            <a:r>
              <a:rPr lang="fi-FI" dirty="0"/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</a:ext>
              </a:extLst>
            </a:endParaRPr>
          </a:p>
          <a:p>
            <a:pPr marL="857250" lvl="0" indent="-8572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Yleisimperfektillä toteat, että jotain tapahtui.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Kestoimperfektillä saat korostettua, että tapahtuminen kesti tai että se oli taustaa varsinaiselle tekemiselle/tapahtumiselle.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Usein molemmat muodot ovat mahdollisia.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6" name="Google Shape;96;gb1764148fc_0_0"/>
          <p:cNvSpPr txBox="1"/>
          <p:nvPr/>
        </p:nvSpPr>
        <p:spPr>
          <a:xfrm>
            <a:off x="2183025" y="12809850"/>
            <a:ext cx="11862600" cy="13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2809169-DE36-41A6-B432-222154A5B46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04617CE-2123-48F4-B642-974587E464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2570bbbc1_0_9"/>
          <p:cNvSpPr txBox="1">
            <a:spLocks noGrp="1"/>
          </p:cNvSpPr>
          <p:nvPr>
            <p:ph type="title"/>
          </p:nvPr>
        </p:nvSpPr>
        <p:spPr>
          <a:xfrm>
            <a:off x="1676400" y="654833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dirty="0">
                <a:solidFill>
                  <a:schemeClr val="dk1"/>
                </a:solidFill>
              </a:rPr>
              <a:t>Yleisimperfekti vai kestoimperfekti?</a:t>
            </a:r>
            <a:endParaRPr dirty="0"/>
          </a:p>
        </p:txBody>
      </p:sp>
      <p:sp>
        <p:nvSpPr>
          <p:cNvPr id="103" name="Google Shape;103;gb2570bbbc1_0_9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200" cy="93306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We</a:t>
            </a:r>
            <a:r>
              <a:rPr lang="fi-FI" dirty="0"/>
              <a:t> </a:t>
            </a:r>
            <a:r>
              <a:rPr lang="fi-FI" b="1" dirty="0" err="1"/>
              <a:t>felt</a:t>
            </a:r>
            <a:r>
              <a:rPr lang="fi-FI" dirty="0"/>
              <a:t> </a:t>
            </a:r>
            <a:r>
              <a:rPr lang="fi-FI" dirty="0" err="1"/>
              <a:t>terrible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weren’t</a:t>
            </a:r>
            <a:r>
              <a:rPr lang="fi-FI" b="1" dirty="0"/>
              <a:t> </a:t>
            </a:r>
            <a:r>
              <a:rPr lang="fi-FI" b="1" dirty="0" err="1"/>
              <a:t>feeling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loved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my </a:t>
            </a:r>
            <a:r>
              <a:rPr lang="fi-FI" dirty="0" err="1"/>
              <a:t>heart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honest</a:t>
            </a:r>
            <a:r>
              <a:rPr lang="fi-FI" dirty="0"/>
              <a:t>, I </a:t>
            </a:r>
            <a:r>
              <a:rPr lang="fi-FI" b="1" dirty="0" err="1"/>
              <a:t>wasn’t</a:t>
            </a:r>
            <a:r>
              <a:rPr lang="fi-FI" b="1" dirty="0"/>
              <a:t> </a:t>
            </a:r>
            <a:r>
              <a:rPr lang="fi-FI" b="1" dirty="0" err="1"/>
              <a:t>loving</a:t>
            </a:r>
            <a:r>
              <a:rPr lang="fi-FI" dirty="0"/>
              <a:t> it.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Tunnetta ilmaisevat verbit ovat yleensä yleisimperfektissä: tunne joko oli tai ei, sillä ei ajatella olleen kestoa.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Nykykielessä tunneverbien kestoimperfekti on kuitenkin yleistynyt. Silloin tunne ei ehkä ollut kovin vahva.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4F9B6F2-B776-4FF6-BCA3-F6A86462A5B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E4A1EE12-236B-4529-B390-8FAED2E3100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2570bbbc1_0_1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11" name="Google Shape;111;gb2570bbbc1_0_17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197777" cy="98719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1. Ajattelin sinua mutta sinä et huomannut minua.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thinking</a:t>
            </a:r>
            <a:r>
              <a:rPr lang="fi-FI" dirty="0">
                <a:solidFill>
                  <a:schemeClr val="bg2"/>
                </a:solidFill>
              </a:rPr>
              <a:t> / I </a:t>
            </a:r>
            <a:r>
              <a:rPr lang="fi-FI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notice</a:t>
            </a:r>
            <a:r>
              <a:rPr lang="fi-FI" dirty="0">
                <a:solidFill>
                  <a:schemeClr val="bg2"/>
                </a:solidFill>
              </a:rPr>
              <a:t> me.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2. Olin sitä mieltä, että asiat eivät sujuneet hyvin.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things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going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things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go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3. Mark luuli, että et ajatellut meitä.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Mark </a:t>
            </a:r>
            <a:r>
              <a:rPr lang="fi-FI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thinking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of us.</a:t>
            </a:r>
            <a:endParaRPr lang="fi-FI" sz="5400" dirty="0">
              <a:solidFill>
                <a:schemeClr val="bg2"/>
              </a:solidFill>
            </a:endParaRPr>
          </a:p>
          <a:p>
            <a:pPr marL="2057400" lvl="3" indent="-685800">
              <a:lnSpc>
                <a:spcPct val="115000"/>
              </a:lnSpc>
              <a:spcBef>
                <a:spcPts val="1200"/>
              </a:spcBef>
            </a:pPr>
            <a:r>
              <a:rPr lang="fi-FI" sz="4800" dirty="0">
                <a:solidFill>
                  <a:schemeClr val="bg2"/>
                </a:solidFill>
              </a:rPr>
              <a:t>N.B. </a:t>
            </a:r>
            <a:r>
              <a:rPr lang="fi-FI" sz="4800" i="1" dirty="0" err="1">
                <a:solidFill>
                  <a:schemeClr val="bg2"/>
                </a:solidFill>
              </a:rPr>
              <a:t>Think</a:t>
            </a:r>
            <a:r>
              <a:rPr lang="fi-FI" sz="4800" dirty="0">
                <a:solidFill>
                  <a:schemeClr val="bg2"/>
                </a:solidFill>
              </a:rPr>
              <a:t> (ajatella) voi olla kestomuodossa, </a:t>
            </a:r>
            <a:r>
              <a:rPr lang="fi-FI" sz="4800" i="1" dirty="0" err="1">
                <a:solidFill>
                  <a:schemeClr val="bg2"/>
                </a:solidFill>
              </a:rPr>
              <a:t>think</a:t>
            </a:r>
            <a:r>
              <a:rPr lang="fi-FI" sz="4800" dirty="0">
                <a:solidFill>
                  <a:schemeClr val="bg2"/>
                </a:solidFill>
              </a:rPr>
              <a:t> (olla jotain mieltä, luulla) on vain yleismuodossa.</a:t>
            </a:r>
            <a:endParaRPr sz="48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16C0B0E-423E-43A2-B4B7-51AA6948A03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DBF5CCA-88F7-4050-8CCF-2B5510A7DC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570bbbc1_0_2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19" name="Google Shape;119;gb2570bbbc1_0_25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2436470" cy="106970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4. Cindy rakasti miestään mutta ei luottanut tähän.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Cindy </a:t>
            </a:r>
            <a:r>
              <a:rPr lang="fi-FI" dirty="0" err="1">
                <a:solidFill>
                  <a:schemeClr val="bg2"/>
                </a:solidFill>
              </a:rPr>
              <a:t>loved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husband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trust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him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5. Kokeilin lomallani surffausta: se oli upeaa!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tried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surfing</a:t>
            </a:r>
            <a:r>
              <a:rPr lang="fi-FI" dirty="0">
                <a:solidFill>
                  <a:schemeClr val="bg2"/>
                </a:solidFill>
              </a:rPr>
              <a:t> on my </a:t>
            </a:r>
            <a:r>
              <a:rPr lang="fi-FI" dirty="0" err="1">
                <a:solidFill>
                  <a:schemeClr val="bg2"/>
                </a:solidFill>
              </a:rPr>
              <a:t>holiday</a:t>
            </a:r>
            <a:r>
              <a:rPr lang="fi-FI" dirty="0">
                <a:solidFill>
                  <a:schemeClr val="bg2"/>
                </a:solidFill>
              </a:rPr>
              <a:t>: I </a:t>
            </a:r>
            <a:r>
              <a:rPr lang="fi-FI" dirty="0" err="1">
                <a:solidFill>
                  <a:schemeClr val="bg2"/>
                </a:solidFill>
              </a:rPr>
              <a:t>loved</a:t>
            </a:r>
            <a:r>
              <a:rPr lang="fi-FI" dirty="0">
                <a:solidFill>
                  <a:schemeClr val="bg2"/>
                </a:solidFill>
              </a:rPr>
              <a:t> it! / I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loving</a:t>
            </a:r>
            <a:r>
              <a:rPr lang="fi-FI" dirty="0">
                <a:solidFill>
                  <a:schemeClr val="bg2"/>
                </a:solidFill>
              </a:rPr>
              <a:t> it!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6. Maanviljelijä rukoili sadetta mutta sitä ei vaan tullut.</a:t>
            </a:r>
            <a:endParaRPr dirty="0"/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farmer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prayed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rain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it just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. (</a:t>
            </a:r>
            <a:r>
              <a:rPr lang="fi-FI" i="1" dirty="0">
                <a:solidFill>
                  <a:schemeClr val="bg2"/>
                </a:solidFill>
              </a:rPr>
              <a:t>toteat asian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farmer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praying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rain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it just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wasn’t</a:t>
            </a:r>
            <a:r>
              <a:rPr lang="fi-FI" dirty="0">
                <a:solidFill>
                  <a:schemeClr val="bg2"/>
                </a:solidFill>
              </a:rPr>
              <a:t> 			</a:t>
            </a:r>
            <a:r>
              <a:rPr lang="fi-FI" dirty="0" err="1">
                <a:solidFill>
                  <a:schemeClr val="bg2"/>
                </a:solidFill>
              </a:rPr>
              <a:t>coming</a:t>
            </a:r>
            <a:r>
              <a:rPr lang="fi-FI" dirty="0">
                <a:solidFill>
                  <a:schemeClr val="bg2"/>
                </a:solidFill>
              </a:rPr>
              <a:t>. (</a:t>
            </a:r>
            <a:r>
              <a:rPr lang="fi-FI" i="1" dirty="0">
                <a:solidFill>
                  <a:schemeClr val="bg2"/>
                </a:solidFill>
              </a:rPr>
              <a:t>korostat, että odottelu kesti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8FE6DBF-7821-40E9-B934-CD5B3E81A40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6088B4B4-806B-4193-865A-56DAB345296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uva 16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DBCA51DF-9933-4463-9EE7-C5A2FFC804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335"/>
          <a:stretch/>
        </p:blipFill>
        <p:spPr>
          <a:xfrm>
            <a:off x="0" y="0"/>
            <a:ext cx="12351471" cy="13422813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gb2570bbbc1_0_33"/>
          <p:cNvSpPr txBox="1">
            <a:spLocks noGrp="1"/>
          </p:cNvSpPr>
          <p:nvPr>
            <p:ph type="title"/>
          </p:nvPr>
        </p:nvSpPr>
        <p:spPr>
          <a:xfrm>
            <a:off x="11806314" y="730250"/>
            <a:ext cx="11732046" cy="2183118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Imperfekti vai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perfekti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?</a:t>
            </a:r>
            <a:endParaRPr lang="fi-FI" dirty="0"/>
          </a:p>
        </p:txBody>
      </p:sp>
      <p:sp>
        <p:nvSpPr>
          <p:cNvPr id="127" name="Google Shape;127;gb2570bbbc1_0_33"/>
          <p:cNvSpPr txBox="1">
            <a:spLocks noGrp="1"/>
          </p:cNvSpPr>
          <p:nvPr>
            <p:ph type="body" idx="1"/>
          </p:nvPr>
        </p:nvSpPr>
        <p:spPr>
          <a:xfrm>
            <a:off x="11991278" y="3600000"/>
            <a:ext cx="11732048" cy="8691005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6000" dirty="0"/>
              <a:t>I saw this film last week.</a:t>
            </a:r>
          </a:p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6000" dirty="0"/>
              <a:t>We met them two years ago.</a:t>
            </a:r>
          </a:p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6000" dirty="0"/>
              <a:t>When did it happen?</a:t>
            </a:r>
          </a:p>
          <a:p>
            <a:pPr marL="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6000" dirty="0"/>
              <a:t>I visited New York in 2018.</a:t>
            </a:r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8" name="Alatunnisteen paikkamerkki 17">
            <a:extLst>
              <a:ext uri="{FF2B5EF4-FFF2-40B4-BE49-F238E27FC236}">
                <a16:creationId xmlns:a16="http://schemas.microsoft.com/office/drawing/2014/main" id="{7CCC1EB8-DD3E-4667-BF3D-A253913C4E6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96175DA7-BBC1-41BE-B3C9-5CE181288B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Kuva: © Pauli Salmi	</a:t>
            </a:r>
            <a:fld id="{00000000-1234-1234-1234-123412341234}" type="slidenum">
              <a:rPr lang="fi-FI" smtClean="0"/>
              <a:t>6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2570bbbc1_0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Imperfekti vai perfekti?</a:t>
            </a:r>
            <a:endParaRPr dirty="0"/>
          </a:p>
        </p:txBody>
      </p:sp>
      <p:sp>
        <p:nvSpPr>
          <p:cNvPr id="135" name="Google Shape;135;gb2570bbbc1_0_4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57250" lvl="0" indent="-8572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Suomessa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voimme </a:t>
            </a:r>
            <a:r>
              <a:rPr lang="fi-FI" dirty="0"/>
              <a:t>usein viitata menneisiin tapahtumiin joko imperfektillä tai perfektillä.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Englannissa vain imperfekti on mahdollinen, jos tapahtuma liittyy selvästi menneeseen hetkeen.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Imperfektiä vaativia ilmauksia:</a:t>
            </a:r>
            <a:endParaRPr dirty="0"/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fi-FI" b="1" dirty="0" err="1"/>
              <a:t>last</a:t>
            </a:r>
            <a:r>
              <a:rPr lang="fi-FI" dirty="0"/>
              <a:t>…, … </a:t>
            </a:r>
            <a:r>
              <a:rPr lang="fi-FI" b="1" dirty="0" err="1"/>
              <a:t>ago</a:t>
            </a:r>
            <a:r>
              <a:rPr lang="fi-FI" dirty="0"/>
              <a:t>, </a:t>
            </a:r>
            <a:r>
              <a:rPr lang="fi-FI" b="1" dirty="0" err="1"/>
              <a:t>when</a:t>
            </a:r>
            <a:r>
              <a:rPr lang="fi-FI" dirty="0"/>
              <a:t>-kysymys, tarkka aika menneisyydessä (vaikka se olisi pitkä aika)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BAC9646-8AB5-4683-8F8E-9CE42760418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FD34C4CB-0F3D-440F-BF2A-A7FB43C645F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2570bbbc1_0_4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dirty="0"/>
              <a:t>Imperfekti vai perfekti?</a:t>
            </a:r>
            <a:endParaRPr dirty="0"/>
          </a:p>
        </p:txBody>
      </p:sp>
      <p:sp>
        <p:nvSpPr>
          <p:cNvPr id="143" name="Google Shape;143;gb2570bbbc1_0_49"/>
          <p:cNvSpPr txBox="1">
            <a:spLocks noGrp="1"/>
          </p:cNvSpPr>
          <p:nvPr>
            <p:ph type="body" idx="1"/>
          </p:nvPr>
        </p:nvSpPr>
        <p:spPr>
          <a:xfrm>
            <a:off x="1799999" y="3600000"/>
            <a:ext cx="21216117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studied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night</a:t>
            </a:r>
            <a:r>
              <a:rPr lang="fi-FI" dirty="0"/>
              <a:t>. (</a:t>
            </a:r>
            <a:r>
              <a:rPr lang="fi-FI" i="1" dirty="0"/>
              <a:t>tätä teit koko (</a:t>
            </a:r>
            <a:r>
              <a:rPr lang="fi-FI" i="1" dirty="0" err="1"/>
              <a:t>eilis</a:t>
            </a:r>
            <a:r>
              <a:rPr lang="fi-FI" i="1" dirty="0"/>
              <a:t>)illan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studied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. (</a:t>
            </a:r>
            <a:r>
              <a:rPr lang="fi-FI" i="1" dirty="0"/>
              <a:t>ehkä pärjäät nyt hyvin kokeessa</a:t>
            </a:r>
            <a:r>
              <a:rPr lang="fi-FI" dirty="0"/>
              <a:t>)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Imperfektiä käytetään, jos kerrot, mitä tapahtui menneisyydessä.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Perfektiä käytetään, jos tekeminen liittyy nykyhetkeen vaikka se olisi tapahtunut jo aiemmin.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713D035-0EFE-4168-99C7-E481946231E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9C6D723C-BD34-4C27-B2B8-D32F1AE6D63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2570bbbc1_0_5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i-FI" dirty="0"/>
              <a:t>Imperfekti vai perfekti?</a:t>
            </a:r>
            <a:endParaRPr dirty="0"/>
          </a:p>
        </p:txBody>
      </p:sp>
      <p:sp>
        <p:nvSpPr>
          <p:cNvPr id="151" name="Google Shape;151;gb2570bbbc1_0_5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b="1" dirty="0" err="1"/>
              <a:t>left</a:t>
            </a:r>
            <a:r>
              <a:rPr lang="fi-FI" b="1" dirty="0"/>
              <a:t> me</a:t>
            </a:r>
            <a:r>
              <a:rPr lang="fi-FI" dirty="0"/>
              <a:t> </a:t>
            </a:r>
            <a:r>
              <a:rPr lang="fi-FI" dirty="0" err="1"/>
              <a:t>I’ve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dirty="0" err="1"/>
              <a:t>I’ve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doing</a:t>
            </a:r>
            <a:r>
              <a:rPr lang="fi-FI" dirty="0"/>
              <a:t> it </a:t>
            </a:r>
            <a:r>
              <a:rPr lang="fi-FI" b="1" dirty="0"/>
              <a:t>for </a:t>
            </a:r>
            <a:r>
              <a:rPr lang="fi-FI" b="1" dirty="0" err="1"/>
              <a:t>ages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b="1" dirty="0" err="1"/>
              <a:t>Lately</a:t>
            </a:r>
            <a:r>
              <a:rPr lang="fi-FI" b="1" dirty="0"/>
              <a:t> </a:t>
            </a:r>
            <a:r>
              <a:rPr lang="fi-FI" dirty="0" err="1"/>
              <a:t>we’ve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rain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Perfektiä usein vaativia ajanilmaisuja: </a:t>
            </a:r>
            <a:endParaRPr dirty="0">
              <a:solidFill>
                <a:schemeClr val="bg2"/>
              </a:solidFill>
            </a:endParaRPr>
          </a:p>
          <a:p>
            <a:pPr marL="45720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since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…,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for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…,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lately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,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recently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EC58F1A-F17C-4610-BB00-82F5D412245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FA72BEAF-9917-4CB5-AB95-F5EAD1FF48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9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5C01E7-A08E-4183-87E6-4A26B646F2DC}"/>
</file>

<file path=customXml/itemProps2.xml><?xml version="1.0" encoding="utf-8"?>
<ds:datastoreItem xmlns:ds="http://schemas.openxmlformats.org/officeDocument/2006/customXml" ds:itemID="{07F41DAF-B8DD-4BCB-A6EF-66352312C9B6}"/>
</file>

<file path=customXml/itemProps3.xml><?xml version="1.0" encoding="utf-8"?>
<ds:datastoreItem xmlns:ds="http://schemas.openxmlformats.org/officeDocument/2006/customXml" ds:itemID="{495D09E3-A790-4651-AE44-95DEA3F91133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757</Words>
  <Application>Microsoft Office PowerPoint</Application>
  <PresentationFormat>Mukautettu</PresentationFormat>
  <Paragraphs>103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Imperfekti – More advanced</vt:lpstr>
      <vt:lpstr>Yleisimperfekti vai kestoimperfekti?</vt:lpstr>
      <vt:lpstr>Yleisimperfekti vai kestoimperfekti?</vt:lpstr>
      <vt:lpstr>Practise.</vt:lpstr>
      <vt:lpstr>Practise.</vt:lpstr>
      <vt:lpstr>Imperfekti vai perfekti?</vt:lpstr>
      <vt:lpstr>Imperfekti vai perfekti?</vt:lpstr>
      <vt:lpstr>Imperfekti vai perfekti?</vt:lpstr>
      <vt:lpstr>Imperfekti vai perfekti?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Imperfekti - More advanced</dc:title>
  <dc:creator>Salla</dc:creator>
  <cp:lastModifiedBy>Paavilainen Laura</cp:lastModifiedBy>
  <cp:revision>8</cp:revision>
  <dcterms:created xsi:type="dcterms:W3CDTF">2021-01-21T12:25:26Z</dcterms:created>
  <dcterms:modified xsi:type="dcterms:W3CDTF">2022-08-16T08:24:08Z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</Properties>
</file>