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jjoV4+ABklbTKngJJgSKRn55hp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5FE0E4-D08E-4B86-BDFB-BF23E28D073C}" v="1" dt="2021-01-29T07:59:40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B05FE0E4-D08E-4B86-BDFB-BF23E28D073C}"/>
    <pc:docChg chg="modSld">
      <pc:chgData name="Mölsä Salla" userId="11757758-abe0-48a4-a19b-63a9678b7c89" providerId="ADAL" clId="{B05FE0E4-D08E-4B86-BDFB-BF23E28D073C}" dt="2021-01-29T07:59:40.340" v="0" actId="20577"/>
      <pc:docMkLst>
        <pc:docMk/>
      </pc:docMkLst>
      <pc:sldChg chg="modSp">
        <pc:chgData name="Mölsä Salla" userId="11757758-abe0-48a4-a19b-63a9678b7c89" providerId="ADAL" clId="{B05FE0E4-D08E-4B86-BDFB-BF23E28D073C}" dt="2021-01-29T07:59:40.340" v="0" actId="20577"/>
        <pc:sldMkLst>
          <pc:docMk/>
          <pc:sldMk cId="0" sldId="258"/>
        </pc:sldMkLst>
        <pc:spChg chg="mod">
          <ac:chgData name="Mölsä Salla" userId="11757758-abe0-48a4-a19b-63a9678b7c89" providerId="ADAL" clId="{B05FE0E4-D08E-4B86-BDFB-BF23E28D073C}" dt="2021-01-29T07:59:40.340" v="0" actId="20577"/>
          <ac:spMkLst>
            <pc:docMk/>
            <pc:sldMk cId="0" sldId="258"/>
            <ac:spMk id="10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1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5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5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5BA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Imperfekti </a:t>
            </a:r>
            <a:r>
              <a:rPr lang="fi-FI" sz="9600" dirty="0"/>
              <a:t>–</a:t>
            </a:r>
            <a:r>
              <a:rPr lang="fi-FI" dirty="0"/>
              <a:t> Kooste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Yleisimperfekti – M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uodostus</a:t>
            </a:r>
            <a:endParaRPr dirty="0"/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09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Tim </a:t>
            </a:r>
            <a:r>
              <a:rPr lang="fi-FI" b="1" dirty="0" err="1"/>
              <a:t>wanted</a:t>
            </a:r>
            <a:r>
              <a:rPr lang="fi-FI" dirty="0"/>
              <a:t> to go home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then</a:t>
            </a:r>
            <a:r>
              <a:rPr lang="fi-FI" dirty="0"/>
              <a:t> he </a:t>
            </a:r>
            <a:r>
              <a:rPr lang="fi-FI" b="1" dirty="0" err="1"/>
              <a:t>saw</a:t>
            </a:r>
            <a:r>
              <a:rPr lang="fi-FI" dirty="0"/>
              <a:t> us.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säännöllinen verbi: 		-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ed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epäsäännöllinen verbi: 	2. muoto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tried</a:t>
            </a:r>
            <a:r>
              <a:rPr lang="fi-FI" dirty="0"/>
              <a:t> to </a:t>
            </a:r>
            <a:r>
              <a:rPr lang="fi-FI" dirty="0" err="1"/>
              <a:t>warn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 err="1"/>
              <a:t>stopped</a:t>
            </a:r>
            <a:r>
              <a:rPr lang="fi-FI" dirty="0"/>
              <a:t> </a:t>
            </a:r>
            <a:r>
              <a:rPr lang="fi-FI" dirty="0" err="1"/>
              <a:t>anyway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Oikeinkirjoitus: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konsonantin jälkeinen loppu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-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: 	-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ied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</a:t>
            </a:r>
            <a:r>
              <a:rPr lang="fi-FI" dirty="0" err="1">
                <a:solidFill>
                  <a:schemeClr val="bg2"/>
                </a:solidFill>
              </a:rPr>
              <a:t>try</a:t>
            </a:r>
            <a:r>
              <a:rPr lang="fi-FI" dirty="0">
                <a:solidFill>
                  <a:schemeClr val="bg2"/>
                </a:solidFill>
              </a:rPr>
              <a:t> -&gt; </a:t>
            </a:r>
            <a:r>
              <a:rPr lang="fi-FI" dirty="0" err="1">
                <a:solidFill>
                  <a:schemeClr val="bg2"/>
                </a:solidFill>
              </a:rPr>
              <a:t>tried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painollisen tavun loppukonsonantti kahdentuu (stop -&gt; </a:t>
            </a:r>
            <a:r>
              <a:rPr lang="fi-FI" dirty="0" err="1">
                <a:solidFill>
                  <a:schemeClr val="bg2"/>
                </a:solidFill>
              </a:rPr>
              <a:t>stopped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94" name="Google Shape;94;p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Yleisimperfekti – Kielto ja kysymys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803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b="1" dirty="0" err="1"/>
              <a:t>know</a:t>
            </a:r>
            <a:r>
              <a:rPr lang="fi-FI" b="1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answer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It </a:t>
            </a:r>
            <a:r>
              <a:rPr lang="fi-FI" b="1" dirty="0" err="1"/>
              <a:t>wasn’t</a:t>
            </a:r>
            <a:r>
              <a:rPr lang="fi-FI" dirty="0"/>
              <a:t> a </a:t>
            </a:r>
            <a:r>
              <a:rPr lang="fi-FI" dirty="0" err="1"/>
              <a:t>surprise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Kielto: 	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didn’t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+ perusmuoto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Mutta: 	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wasn’t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 /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weren’t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b="1" dirty="0" err="1"/>
              <a:t>your</a:t>
            </a:r>
            <a:r>
              <a:rPr lang="fi-FI" b="1" dirty="0"/>
              <a:t> </a:t>
            </a:r>
            <a:r>
              <a:rPr lang="fi-FI" b="1" dirty="0" err="1"/>
              <a:t>mum</a:t>
            </a:r>
            <a:r>
              <a:rPr lang="fi-FI" b="1" dirty="0"/>
              <a:t> </a:t>
            </a:r>
            <a:r>
              <a:rPr lang="fi-FI" b="1" dirty="0" err="1"/>
              <a:t>say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b="1" dirty="0" err="1"/>
              <a:t>were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Kysymys: </a:t>
            </a:r>
            <a:r>
              <a:rPr lang="fi-FI" b="1" dirty="0" err="1">
                <a:solidFill>
                  <a:schemeClr val="bg2"/>
                </a:solidFill>
              </a:rPr>
              <a:t>did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subjekti + perusmuoto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Mutta:	</a:t>
            </a:r>
            <a:r>
              <a:rPr lang="fi-FI" b="1" dirty="0" err="1">
                <a:solidFill>
                  <a:schemeClr val="bg2"/>
                </a:solidFill>
              </a:rPr>
              <a:t>was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+ subjekti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2" name="Google Shape;102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Imperfekti – Käyttö</a:t>
            </a:r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026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When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I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It </a:t>
            </a:r>
            <a:r>
              <a:rPr lang="fi-FI" dirty="0" err="1"/>
              <a:t>happened</a:t>
            </a:r>
            <a:r>
              <a:rPr lang="fi-FI" dirty="0"/>
              <a:t> </a:t>
            </a:r>
            <a:r>
              <a:rPr lang="fi-FI" b="1" dirty="0" err="1"/>
              <a:t>five</a:t>
            </a:r>
            <a:r>
              <a:rPr lang="fi-FI" b="1" dirty="0"/>
              <a:t> </a:t>
            </a:r>
            <a:r>
              <a:rPr lang="fi-FI" b="1" dirty="0" err="1"/>
              <a:t>years</a:t>
            </a:r>
            <a:r>
              <a:rPr lang="fi-FI" b="1" dirty="0"/>
              <a:t> </a:t>
            </a:r>
            <a:r>
              <a:rPr lang="fi-FI" b="1" dirty="0" err="1"/>
              <a:t>ago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 </a:t>
            </a:r>
            <a:r>
              <a:rPr lang="fi-FI" b="1" dirty="0" err="1"/>
              <a:t>last</a:t>
            </a:r>
            <a:r>
              <a:rPr lang="fi-FI" b="1" dirty="0"/>
              <a:t> </a:t>
            </a:r>
            <a:r>
              <a:rPr lang="fi-FI" b="1" dirty="0" err="1"/>
              <a:t>week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4"/>
                  </a:ext>
                </a:extLst>
              </a:rPr>
              <a:t>I </a:t>
            </a:r>
            <a:r>
              <a:rPr lang="fi-FI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5"/>
                  </a:ext>
                </a:extLst>
              </a:rPr>
              <a:t>was</a:t>
            </a:r>
            <a:r>
              <a:rPr lang="fi-FI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5"/>
                  </a:ext>
                </a:extLst>
              </a:rPr>
              <a:t> </a:t>
            </a:r>
            <a:r>
              <a:rPr lang="fi-FI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5"/>
                  </a:ext>
                </a:extLst>
              </a:rPr>
              <a:t>born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6"/>
                  </a:ext>
                </a:extLst>
              </a:rPr>
              <a:t> in Finland.</a:t>
            </a:r>
            <a:endParaRPr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8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9"/>
                  </a:ext>
                </a:extLst>
              </a:rPr>
              <a:t>Jos lauseessa on ajanmääre, joka osoittaa asian tapahtuneen menneisyydessä, englannissa tarvitaan imperfektiä. 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0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1"/>
                  </a:ext>
                </a:extLst>
              </a:rPr>
              <a:t>Suomessa myös perfekti on mahdollinen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Kestoimperfekti</a:t>
            </a:r>
            <a:endParaRPr dirty="0"/>
          </a:p>
        </p:txBody>
      </p:sp>
      <p:sp>
        <p:nvSpPr>
          <p:cNvPr id="117" name="Google Shape;117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9332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It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raining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were</a:t>
            </a:r>
            <a:r>
              <a:rPr lang="fi-FI" b="1" dirty="0"/>
              <a:t> </a:t>
            </a:r>
            <a:r>
              <a:rPr lang="fi-FI" b="1" dirty="0" err="1"/>
              <a:t>walking</a:t>
            </a:r>
            <a:r>
              <a:rPr lang="fi-FI" b="1" dirty="0"/>
              <a:t> </a:t>
            </a:r>
            <a:r>
              <a:rPr lang="fi-FI" dirty="0"/>
              <a:t>home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dark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Kestoimperfekti: 	</a:t>
            </a:r>
            <a:r>
              <a:rPr lang="fi-FI" b="1" dirty="0" err="1">
                <a:solidFill>
                  <a:schemeClr val="bg2"/>
                </a:solidFill>
              </a:rPr>
              <a:t>was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Se i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2"/>
                  </a:ext>
                </a:extLst>
              </a:rPr>
              <a:t>lmaisee pitempiaikaista tekemistä tai tapahtumista.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/>
              <a:t>my </a:t>
            </a:r>
            <a:r>
              <a:rPr lang="fi-FI" dirty="0" err="1"/>
              <a:t>homework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alarm</a:t>
            </a:r>
            <a:r>
              <a:rPr lang="fi-FI" dirty="0"/>
              <a:t> </a:t>
            </a:r>
            <a:r>
              <a:rPr lang="fi-FI" b="1" dirty="0" err="1"/>
              <a:t>went</a:t>
            </a:r>
            <a:r>
              <a:rPr lang="fi-FI" b="1" dirty="0"/>
              <a:t> </a:t>
            </a:r>
            <a:r>
              <a:rPr lang="fi-FI" b="1" dirty="0" err="1"/>
              <a:t>off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Kestoimperfekti on usein taustakuvausta (joku oli tekemässä jotain) varsinaiselle asialle, joka on yleisimperfektissä.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18" name="Google Shape;118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20124DE-1214-49BF-9009-8FCBF250E2F7}"/>
</file>

<file path=customXml/itemProps2.xml><?xml version="1.0" encoding="utf-8"?>
<ds:datastoreItem xmlns:ds="http://schemas.openxmlformats.org/officeDocument/2006/customXml" ds:itemID="{5504ADB9-29E5-4933-9CEA-BF9BE2D6A662}"/>
</file>

<file path=customXml/itemProps3.xml><?xml version="1.0" encoding="utf-8"?>
<ds:datastoreItem xmlns:ds="http://schemas.openxmlformats.org/officeDocument/2006/customXml" ds:itemID="{3D088270-A5A9-45EA-9BBD-266218D9F4F7}"/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250</Words>
  <Application>Microsoft Office PowerPoint</Application>
  <PresentationFormat>Mukautettu</PresentationFormat>
  <Paragraphs>42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Imperfekti – Kooste</vt:lpstr>
      <vt:lpstr>Yleisimperfekti – Muodostus</vt:lpstr>
      <vt:lpstr>Yleisimperfekti – Kielto ja kysymys</vt:lpstr>
      <vt:lpstr>Imperfekti – Käyttö</vt:lpstr>
      <vt:lpstr>Kestoimperfekti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Imperfekti - Kooste</dc:title>
  <dc:creator>Väänänen Anna</dc:creator>
  <cp:lastModifiedBy>Paavilainen Laura</cp:lastModifiedBy>
  <cp:revision>4</cp:revision>
  <dcterms:created xsi:type="dcterms:W3CDTF">2020-05-05T09:10:38Z</dcterms:created>
  <dcterms:modified xsi:type="dcterms:W3CDTF">2022-08-16T08:24:53Z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