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73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18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8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807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916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19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67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92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292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75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288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4CD42-46E3-4EC4-92D1-1F82CD01AC78}" type="datetimeFigureOut">
              <a:rPr lang="fi-FI" smtClean="0"/>
              <a:t>3.4.2017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7597A-4232-462D-85A7-9A9BF0F5F6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07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FY3 Sähkö tunti 4.4.2017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Mene kurssin e-kirjaan kpl 11.2. ja käy läpi keskustellen ryhmissä seuraava Open materiaali:</a:t>
            </a:r>
            <a:endParaRPr lang="fi-FI" dirty="0"/>
          </a:p>
        </p:txBody>
      </p:sp>
      <p:pic>
        <p:nvPicPr>
          <p:cNvPr id="6" name="Kuva 5" descr="Näyttöleik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04" y="3933056"/>
            <a:ext cx="8535591" cy="1333686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7956376" y="6237312"/>
            <a:ext cx="883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rgbClr val="FF0000"/>
                </a:solidFill>
              </a:rPr>
              <a:t>PqDn</a:t>
            </a:r>
            <a:r>
              <a:rPr lang="fi-FI" b="1" dirty="0" err="1" smtClean="0">
                <a:solidFill>
                  <a:srgbClr val="FF0000"/>
                </a:solidFill>
                <a:sym typeface="Symbol"/>
              </a:rPr>
              <a:t></a:t>
            </a:r>
            <a:endParaRPr lang="fi-F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6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956376" y="6237312"/>
            <a:ext cx="883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rgbClr val="FF0000"/>
                </a:solidFill>
              </a:rPr>
              <a:t>PqDn</a:t>
            </a:r>
            <a:r>
              <a:rPr lang="fi-FI" b="1" dirty="0" err="1" smtClean="0">
                <a:solidFill>
                  <a:srgbClr val="FF0000"/>
                </a:solidFill>
                <a:sym typeface="Symbol"/>
              </a:rPr>
              <a:t>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3" name="Kuva 2" descr="Näyttöleik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88640"/>
            <a:ext cx="9147930" cy="6039980"/>
          </a:xfrm>
          <a:prstGeom prst="rect">
            <a:avLst/>
          </a:prstGeom>
        </p:spPr>
      </p:pic>
      <p:sp>
        <p:nvSpPr>
          <p:cNvPr id="4" name="Suorakulmio 3"/>
          <p:cNvSpPr/>
          <p:nvPr/>
        </p:nvSpPr>
        <p:spPr>
          <a:xfrm>
            <a:off x="179512" y="5085184"/>
            <a:ext cx="633670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46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956376" y="6237312"/>
            <a:ext cx="883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 smtClean="0">
                <a:solidFill>
                  <a:srgbClr val="FF0000"/>
                </a:solidFill>
              </a:rPr>
              <a:t>PqDn</a:t>
            </a:r>
            <a:r>
              <a:rPr lang="fi-FI" b="1" dirty="0" err="1" smtClean="0">
                <a:solidFill>
                  <a:srgbClr val="FF0000"/>
                </a:solidFill>
                <a:sym typeface="Symbol"/>
              </a:rPr>
              <a:t></a:t>
            </a:r>
            <a:endParaRPr lang="fi-FI" b="1" dirty="0">
              <a:solidFill>
                <a:srgbClr val="FF0000"/>
              </a:solidFill>
            </a:endParaRPr>
          </a:p>
        </p:txBody>
      </p:sp>
      <p:pic>
        <p:nvPicPr>
          <p:cNvPr id="3" name="Kuva 2" descr="Näyttöleik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48680"/>
            <a:ext cx="8136904" cy="4894198"/>
          </a:xfrm>
          <a:prstGeom prst="rect">
            <a:avLst/>
          </a:prstGeom>
        </p:spPr>
      </p:pic>
      <p:sp>
        <p:nvSpPr>
          <p:cNvPr id="5" name="Kuvaseliteviiva 3 4"/>
          <p:cNvSpPr/>
          <p:nvPr/>
        </p:nvSpPr>
        <p:spPr>
          <a:xfrm>
            <a:off x="3779912" y="3501008"/>
            <a:ext cx="1800200" cy="720080"/>
          </a:xfrm>
          <a:prstGeom prst="borderCallout3">
            <a:avLst>
              <a:gd name="adj1" fmla="val 18750"/>
              <a:gd name="adj2" fmla="val -8333"/>
              <a:gd name="adj3" fmla="val 31449"/>
              <a:gd name="adj4" fmla="val -82758"/>
              <a:gd name="adj5" fmla="val 74603"/>
              <a:gd name="adj6" fmla="val -98095"/>
              <a:gd name="adj7" fmla="val 111150"/>
              <a:gd name="adj8" fmla="val -10080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i="1" dirty="0" smtClean="0"/>
              <a:t>Q = CU</a:t>
            </a:r>
            <a:endParaRPr lang="fi-FI" i="1" dirty="0"/>
          </a:p>
        </p:txBody>
      </p:sp>
      <p:sp>
        <p:nvSpPr>
          <p:cNvPr id="6" name="Kuvaseliteviiva 3 5"/>
          <p:cNvSpPr/>
          <p:nvPr/>
        </p:nvSpPr>
        <p:spPr>
          <a:xfrm>
            <a:off x="3779912" y="5373216"/>
            <a:ext cx="1800200" cy="720080"/>
          </a:xfrm>
          <a:prstGeom prst="borderCallout3">
            <a:avLst>
              <a:gd name="adj1" fmla="val 18750"/>
              <a:gd name="adj2" fmla="val -8333"/>
              <a:gd name="adj3" fmla="val 20565"/>
              <a:gd name="adj4" fmla="val -79130"/>
              <a:gd name="adj5" fmla="val -8845"/>
              <a:gd name="adj6" fmla="val -85759"/>
              <a:gd name="adj7" fmla="val -97469"/>
              <a:gd name="adj8" fmla="val -8991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i="1" dirty="0" smtClean="0"/>
              <a:t>U = Q/C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49174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55576" y="620688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Tee kappaleiden 11 ja 11.1. ja 11.2. tehtäviä.</a:t>
            </a:r>
          </a:p>
          <a:p>
            <a:endParaRPr lang="fi-FI" sz="2400" dirty="0"/>
          </a:p>
          <a:p>
            <a:r>
              <a:rPr lang="fi-FI" sz="2400" dirty="0" smtClean="0"/>
              <a:t>Kirjaa epäselvät tehtävät ylös. Voit lähettää epäselvistä tehtävistä myös </a:t>
            </a:r>
            <a:r>
              <a:rPr lang="fi-FI" sz="2400" dirty="0" err="1" smtClean="0"/>
              <a:t>WhatsApp-kuvan</a:t>
            </a:r>
            <a:r>
              <a:rPr lang="fi-FI" sz="2400" dirty="0" smtClean="0"/>
              <a:t> opelle (0443094284).</a:t>
            </a:r>
          </a:p>
          <a:p>
            <a:r>
              <a:rPr lang="fi-FI" sz="2400" dirty="0" smtClean="0"/>
              <a:t>Katsotaan niitä huomenna.</a:t>
            </a:r>
          </a:p>
          <a:p>
            <a:endParaRPr lang="fi-FI" sz="2400" dirty="0"/>
          </a:p>
          <a:p>
            <a:r>
              <a:rPr lang="fi-FI" sz="2400" dirty="0" smtClean="0"/>
              <a:t>Jos tehtävät loppuu kesken, voi tehdä kertaustehtäviä. Kertaustehtävistä on jaottelu e-kirjan kappaleessa 14.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70576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Office PowerPoint</Application>
  <PresentationFormat>Näytössä katseltava diaesitys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FY3 Sähkö tunti 4.4.2017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FY3 Sähkö tunti 4.4.2017</dc:title>
  <dc:creator>lea.linna</dc:creator>
  <cp:lastModifiedBy>lea.linna</cp:lastModifiedBy>
  <cp:revision>3</cp:revision>
  <dcterms:created xsi:type="dcterms:W3CDTF">2017-04-03T19:33:34Z</dcterms:created>
  <dcterms:modified xsi:type="dcterms:W3CDTF">2017-04-03T19:51:40Z</dcterms:modified>
</cp:coreProperties>
</file>