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0" r:id="rId2"/>
  </p:sldMasterIdLst>
  <p:notesMasterIdLst>
    <p:notesMasterId r:id="rId27"/>
  </p:notesMasterIdLst>
  <p:sldIdLst>
    <p:sldId id="256" r:id="rId3"/>
    <p:sldId id="4071" r:id="rId4"/>
    <p:sldId id="377" r:id="rId5"/>
    <p:sldId id="7410" r:id="rId6"/>
    <p:sldId id="265" r:id="rId7"/>
    <p:sldId id="7407" r:id="rId8"/>
    <p:sldId id="277" r:id="rId9"/>
    <p:sldId id="258" r:id="rId10"/>
    <p:sldId id="379" r:id="rId11"/>
    <p:sldId id="7414" r:id="rId12"/>
    <p:sldId id="339" r:id="rId13"/>
    <p:sldId id="7406" r:id="rId14"/>
    <p:sldId id="7409" r:id="rId15"/>
    <p:sldId id="7408" r:id="rId16"/>
    <p:sldId id="7413" r:id="rId17"/>
    <p:sldId id="276" r:id="rId18"/>
    <p:sldId id="7411" r:id="rId19"/>
    <p:sldId id="275" r:id="rId20"/>
    <p:sldId id="370" r:id="rId21"/>
    <p:sldId id="7412" r:id="rId22"/>
    <p:sldId id="7403" r:id="rId23"/>
    <p:sldId id="378" r:id="rId24"/>
    <p:sldId id="290" r:id="rId25"/>
    <p:sldId id="270" r:id="rId26"/>
  </p:sldIdLst>
  <p:sldSz cx="9144000" cy="5143500" type="screen16x9"/>
  <p:notesSz cx="6797675" cy="9928225"/>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Vaalea tyyli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45" autoAdjust="0"/>
    <p:restoredTop sz="92349"/>
  </p:normalViewPr>
  <p:slideViewPr>
    <p:cSldViewPr snapToGrid="0" snapToObjects="1">
      <p:cViewPr varScale="1">
        <p:scale>
          <a:sx n="116" d="100"/>
          <a:sy n="116" d="100"/>
        </p:scale>
        <p:origin x="571" y="86"/>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6593A3A-52BE-411D-BBF2-94E56505D1AE}" type="doc">
      <dgm:prSet loTypeId="urn:microsoft.com/office/officeart/2005/8/layout/pyramid1" loCatId="pyramid" qsTypeId="urn:microsoft.com/office/officeart/2005/8/quickstyle/simple1" qsCatId="simple" csTypeId="urn:microsoft.com/office/officeart/2005/8/colors/accent1_2" csCatId="accent1" phldr="1"/>
      <dgm:spPr/>
    </dgm:pt>
    <dgm:pt modelId="{C9848E78-D533-424E-8724-76F82D4FA901}">
      <dgm:prSet phldrT="[Teksti]" custT="1"/>
      <dgm:spPr>
        <a:solidFill>
          <a:srgbClr val="FF0000"/>
        </a:solidFill>
      </dgm:spPr>
      <dgm: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800" b="1" i="0" u="none" strike="noStrike" kern="1200" cap="none" spc="0" normalizeH="0" baseline="0" noProof="0" dirty="0">
            <a:ln>
              <a:noFill/>
            </a:ln>
            <a:solidFill>
              <a:prstClr val="white"/>
            </a:solidFill>
            <a:effectLst/>
            <a:uLnTx/>
            <a:uFillTx/>
            <a:latin typeface="Trebuchet M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800" b="1" i="0" u="none" strike="noStrike" kern="1200" cap="none" spc="0" normalizeH="0" baseline="0" noProof="0" dirty="0">
            <a:ln>
              <a:noFill/>
            </a:ln>
            <a:solidFill>
              <a:prstClr val="white"/>
            </a:solidFill>
            <a:effectLst/>
            <a:uLnTx/>
            <a:uFillTx/>
            <a:latin typeface="Trebuchet M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800" b="1" i="0" u="none" strike="noStrike" kern="1200" cap="none" spc="0" normalizeH="0" baseline="0" noProof="0" dirty="0">
            <a:ln>
              <a:noFill/>
            </a:ln>
            <a:solidFill>
              <a:prstClr val="white"/>
            </a:solidFill>
            <a:effectLst/>
            <a:uLnTx/>
            <a:uFillTx/>
            <a:latin typeface="Trebuchet M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800" b="1" i="0" u="none" strike="noStrike" kern="1200" cap="none" spc="0" normalizeH="0" baseline="0" noProof="0" dirty="0">
            <a:ln>
              <a:noFill/>
            </a:ln>
            <a:solidFill>
              <a:prstClr val="white"/>
            </a:solidFill>
            <a:effectLst/>
            <a:uLnTx/>
            <a:uFillTx/>
            <a:latin typeface="Trebuchet M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800" b="1" i="0" u="none" strike="noStrike" kern="1200" cap="none" spc="0" normalizeH="0" baseline="0" noProof="0" dirty="0">
            <a:ln>
              <a:noFill/>
            </a:ln>
            <a:solidFill>
              <a:prstClr val="white"/>
            </a:solidFill>
            <a:effectLst/>
            <a:uLnTx/>
            <a:uFillTx/>
            <a:latin typeface="Trebuchet M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800" b="1" i="0" u="none" strike="noStrike" kern="1200" cap="none" spc="0" normalizeH="0" baseline="0" noProof="0" dirty="0">
            <a:ln>
              <a:noFill/>
            </a:ln>
            <a:solidFill>
              <a:prstClr val="white"/>
            </a:solidFill>
            <a:effectLst/>
            <a:uLnTx/>
            <a:uFillTx/>
            <a:latin typeface="Trebuchet M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800" b="1" i="0" u="none" strike="noStrike" kern="1200" cap="none" spc="0" normalizeH="0" baseline="0" noProof="0" dirty="0">
              <a:ln>
                <a:noFill/>
              </a:ln>
              <a:solidFill>
                <a:schemeClr val="tx1"/>
              </a:solidFill>
              <a:effectLst/>
              <a:uLnTx/>
              <a:uFillTx/>
              <a:latin typeface="Trebuchet MS"/>
              <a:ea typeface="+mn-ea"/>
              <a:cs typeface="+mn-cs"/>
            </a:rPr>
            <a:t>PERUSOPETUKSEN</a:t>
          </a:r>
          <a:br>
            <a:rPr kumimoji="0" lang="fi-FI" sz="800" b="1" i="0" u="none" strike="noStrike" kern="1200" cap="none" spc="0" normalizeH="0" baseline="0" noProof="0" dirty="0">
              <a:ln>
                <a:noFill/>
              </a:ln>
              <a:solidFill>
                <a:schemeClr val="tx1"/>
              </a:solidFill>
              <a:effectLst/>
              <a:uLnTx/>
              <a:uFillTx/>
              <a:latin typeface="Trebuchet MS"/>
              <a:ea typeface="+mn-ea"/>
              <a:cs typeface="+mn-cs"/>
            </a:rPr>
          </a:br>
          <a:r>
            <a:rPr kumimoji="0" lang="fi-FI" sz="800" b="1" i="0" u="none" strike="noStrike" kern="1200" cap="none" spc="0" normalizeH="0" baseline="0" noProof="0" dirty="0">
              <a:ln>
                <a:noFill/>
              </a:ln>
              <a:solidFill>
                <a:schemeClr val="tx1"/>
              </a:solidFill>
              <a:effectLst/>
              <a:uLnTx/>
              <a:uFillTx/>
              <a:latin typeface="Trebuchet MS"/>
              <a:ea typeface="+mn-ea"/>
              <a:cs typeface="+mn-cs"/>
            </a:rPr>
            <a:t> OPPIMÄÄRÄSTÄ </a:t>
          </a:r>
          <a:br>
            <a:rPr kumimoji="0" lang="fi-FI" sz="800" b="1" i="0" u="none" strike="noStrike" kern="1200" cap="none" spc="0" normalizeH="0" baseline="0" noProof="0" dirty="0">
              <a:ln>
                <a:noFill/>
              </a:ln>
              <a:solidFill>
                <a:schemeClr val="tx1"/>
              </a:solidFill>
              <a:effectLst/>
              <a:uLnTx/>
              <a:uFillTx/>
              <a:latin typeface="Trebuchet MS"/>
              <a:ea typeface="+mn-ea"/>
              <a:cs typeface="+mn-cs"/>
            </a:rPr>
          </a:br>
          <a:r>
            <a:rPr kumimoji="0" lang="fi-FI" sz="800" b="1" i="0" u="none" strike="noStrike" kern="1200" cap="none" spc="0" normalizeH="0" baseline="0" noProof="0" dirty="0">
              <a:ln>
                <a:noFill/>
              </a:ln>
              <a:solidFill>
                <a:schemeClr val="tx1"/>
              </a:solidFill>
              <a:effectLst/>
              <a:uLnTx/>
              <a:uFillTx/>
              <a:latin typeface="Trebuchet MS"/>
              <a:ea typeface="+mn-ea"/>
              <a:cs typeface="+mn-cs"/>
            </a:rPr>
            <a:t>TAI </a:t>
          </a:r>
          <a:br>
            <a:rPr kumimoji="0" lang="fi-FI" sz="800" b="1" i="0" u="none" strike="noStrike" kern="1200" cap="none" spc="0" normalizeH="0" baseline="0" noProof="0" dirty="0">
              <a:ln>
                <a:noFill/>
              </a:ln>
              <a:solidFill>
                <a:schemeClr val="tx1"/>
              </a:solidFill>
              <a:effectLst/>
              <a:uLnTx/>
              <a:uFillTx/>
              <a:latin typeface="Trebuchet MS"/>
              <a:ea typeface="+mn-ea"/>
              <a:cs typeface="+mn-cs"/>
            </a:rPr>
          </a:br>
          <a:r>
            <a:rPr kumimoji="0" lang="fi-FI" sz="800" b="1" i="0" u="none" strike="noStrike" kern="1200" cap="none" spc="0" normalizeH="0" baseline="0" noProof="0" dirty="0">
              <a:ln>
                <a:noFill/>
              </a:ln>
              <a:solidFill>
                <a:schemeClr val="tx1"/>
              </a:solidFill>
              <a:effectLst/>
              <a:uLnTx/>
              <a:uFillTx/>
              <a:latin typeface="Trebuchet MS"/>
              <a:ea typeface="+mn-ea"/>
              <a:cs typeface="+mn-cs"/>
            </a:rPr>
            <a:t>OPETUSSUUNNITELMAN </a:t>
          </a:r>
          <a:br>
            <a:rPr kumimoji="0" lang="fi-FI" sz="800" b="1" i="0" u="none" strike="noStrike" kern="1200" cap="none" spc="0" normalizeH="0" baseline="0" noProof="0" dirty="0">
              <a:ln>
                <a:noFill/>
              </a:ln>
              <a:solidFill>
                <a:schemeClr val="tx1"/>
              </a:solidFill>
              <a:effectLst/>
              <a:uLnTx/>
              <a:uFillTx/>
              <a:latin typeface="Trebuchet MS"/>
              <a:ea typeface="+mn-ea"/>
              <a:cs typeface="+mn-cs"/>
            </a:rPr>
          </a:br>
          <a:r>
            <a:rPr kumimoji="0" lang="fi-FI" sz="800" b="1" i="0" u="none" strike="noStrike" kern="1200" cap="none" spc="0" normalizeH="0" baseline="0" noProof="0" dirty="0">
              <a:ln>
                <a:noFill/>
              </a:ln>
              <a:solidFill>
                <a:schemeClr val="tx1"/>
              </a:solidFill>
              <a:effectLst/>
              <a:uLnTx/>
              <a:uFillTx/>
              <a:latin typeface="Trebuchet MS"/>
              <a:ea typeface="+mn-ea"/>
              <a:cs typeface="+mn-cs"/>
            </a:rPr>
            <a:t>TAVOITTEISTA POIKKEAMINEN</a:t>
          </a:r>
          <a:endParaRPr kumimoji="0" lang="fi-FI" sz="1050" b="1" i="0" u="none" strike="noStrike" kern="1200" cap="none" spc="0" normalizeH="0" baseline="0" noProof="0" dirty="0">
            <a:ln>
              <a:noFill/>
            </a:ln>
            <a:solidFill>
              <a:schemeClr val="tx1"/>
            </a:solidFill>
            <a:effectLst/>
            <a:uLnTx/>
            <a:uFillTx/>
            <a:latin typeface="Trebuchet MS"/>
            <a:ea typeface="+mn-ea"/>
            <a:cs typeface="+mn-cs"/>
          </a:endParaRPr>
        </a:p>
        <a:p>
          <a:endParaRPr lang="fi-FI" sz="1400" b="1" dirty="0"/>
        </a:p>
      </dgm:t>
    </dgm:pt>
    <dgm:pt modelId="{EBFD67B9-6B05-4976-A395-D00199B9AFC4}" type="parTrans" cxnId="{C6C25588-B7AD-4DAC-8A7E-1EB5821B33A5}">
      <dgm:prSet/>
      <dgm:spPr/>
      <dgm:t>
        <a:bodyPr/>
        <a:lstStyle/>
        <a:p>
          <a:endParaRPr lang="fi-FI"/>
        </a:p>
      </dgm:t>
    </dgm:pt>
    <dgm:pt modelId="{C3F147FD-99A2-4063-81FB-2F37AEAC02C6}" type="sibTrans" cxnId="{C6C25588-B7AD-4DAC-8A7E-1EB5821B33A5}">
      <dgm:prSet/>
      <dgm:spPr/>
      <dgm:t>
        <a:bodyPr/>
        <a:lstStyle/>
        <a:p>
          <a:endParaRPr lang="fi-FI"/>
        </a:p>
      </dgm:t>
    </dgm:pt>
    <dgm:pt modelId="{9D7682EF-1196-4591-843F-270DE1CC2A77}">
      <dgm:prSet phldrT="[Teksti]" custT="1"/>
      <dgm:spPr>
        <a:solidFill>
          <a:srgbClr val="FFC000"/>
        </a:solidFill>
      </dgm:spPr>
      <dgm:t>
        <a:bodyPr/>
        <a:lstStyle/>
        <a:p>
          <a:br>
            <a:rPr lang="fi-FI" sz="2000" dirty="0"/>
          </a:br>
          <a:r>
            <a:rPr lang="fi-FI" sz="2000" dirty="0"/>
            <a:t>OPPILAS-</a:t>
          </a:r>
          <a:br>
            <a:rPr lang="fi-FI" sz="2000" dirty="0"/>
          </a:br>
          <a:r>
            <a:rPr lang="fi-FI" sz="2000" dirty="0"/>
            <a:t>KOHTAISET</a:t>
          </a:r>
          <a:br>
            <a:rPr lang="fi-FI" sz="2000" dirty="0"/>
          </a:br>
          <a:r>
            <a:rPr lang="fi-FI" sz="2000" u="sng" dirty="0"/>
            <a:t>TUKITOIMET</a:t>
          </a:r>
        </a:p>
        <a:p>
          <a:endParaRPr lang="fi-FI" sz="2000" dirty="0"/>
        </a:p>
      </dgm:t>
    </dgm:pt>
    <dgm:pt modelId="{FBB45505-3B96-4CCF-9C17-17E9F88545A0}" type="parTrans" cxnId="{9E63752F-E4EB-4A54-9A73-CC23C010C6CB}">
      <dgm:prSet/>
      <dgm:spPr/>
      <dgm:t>
        <a:bodyPr/>
        <a:lstStyle/>
        <a:p>
          <a:endParaRPr lang="fi-FI"/>
        </a:p>
      </dgm:t>
    </dgm:pt>
    <dgm:pt modelId="{8F8C3C92-338A-4527-81C2-90F975ED9672}" type="sibTrans" cxnId="{9E63752F-E4EB-4A54-9A73-CC23C010C6CB}">
      <dgm:prSet/>
      <dgm:spPr/>
      <dgm:t>
        <a:bodyPr/>
        <a:lstStyle/>
        <a:p>
          <a:endParaRPr lang="fi-FI"/>
        </a:p>
      </dgm:t>
    </dgm:pt>
    <dgm:pt modelId="{B7755876-389A-4440-982F-EB2022E7D7AA}">
      <dgm:prSet phldrT="[Teksti]" custT="1"/>
      <dgm:spPr>
        <a:solidFill>
          <a:schemeClr val="accent6"/>
        </a:solidFill>
      </dgm:spPr>
      <dgm:t>
        <a:bodyPr/>
        <a:lstStyle/>
        <a:p>
          <a:pPr>
            <a:buClrTx/>
            <a:buSzTx/>
            <a:buFontTx/>
            <a:buNone/>
          </a:pPr>
          <a:r>
            <a:rPr kumimoji="0" lang="fi-FI" sz="1800" b="0" i="0" u="none" strike="noStrike" cap="none" spc="0" normalizeH="0" baseline="0" noProof="0" dirty="0">
              <a:ln>
                <a:noFill/>
              </a:ln>
              <a:solidFill>
                <a:schemeClr val="tx1"/>
              </a:solidFill>
              <a:effectLst/>
              <a:uLnTx/>
              <a:uFillTx/>
              <a:latin typeface="Trebuchet MS"/>
              <a:ea typeface="+mn-ea"/>
              <a:cs typeface="+mn-cs"/>
            </a:rPr>
            <a:t>RYHMÄKOHTAISET </a:t>
          </a:r>
          <a:r>
            <a:rPr kumimoji="0" lang="fi-FI" sz="1800" b="0" i="0" u="sng" strike="noStrike" cap="none" spc="0" normalizeH="0" baseline="0" noProof="0" dirty="0">
              <a:ln>
                <a:noFill/>
              </a:ln>
              <a:solidFill>
                <a:schemeClr val="tx1"/>
              </a:solidFill>
              <a:effectLst/>
              <a:uLnTx/>
              <a:uFillTx/>
              <a:latin typeface="Trebuchet MS"/>
              <a:ea typeface="+mn-ea"/>
              <a:cs typeface="+mn-cs"/>
            </a:rPr>
            <a:t>TUKIMUODOT</a:t>
          </a:r>
          <a:endParaRPr lang="fi-FI" sz="1800" dirty="0">
            <a:solidFill>
              <a:schemeClr val="tx1"/>
            </a:solidFill>
          </a:endParaRPr>
        </a:p>
      </dgm:t>
    </dgm:pt>
    <dgm:pt modelId="{1B30E362-2909-4887-81A6-CE466A8D804C}" type="parTrans" cxnId="{74DD8B0E-BFDB-48D4-A440-6ECC3673B92C}">
      <dgm:prSet/>
      <dgm:spPr/>
      <dgm:t>
        <a:bodyPr/>
        <a:lstStyle/>
        <a:p>
          <a:endParaRPr lang="fi-FI"/>
        </a:p>
      </dgm:t>
    </dgm:pt>
    <dgm:pt modelId="{0E38E60E-5D26-430D-86F9-24A5167C9829}" type="sibTrans" cxnId="{74DD8B0E-BFDB-48D4-A440-6ECC3673B92C}">
      <dgm:prSet/>
      <dgm:spPr/>
      <dgm:t>
        <a:bodyPr/>
        <a:lstStyle/>
        <a:p>
          <a:endParaRPr lang="fi-FI"/>
        </a:p>
      </dgm:t>
    </dgm:pt>
    <dgm:pt modelId="{A19F427C-E33D-410F-89DF-E3F4F415BD26}">
      <dgm:prSet custT="1"/>
      <dgm:spPr>
        <a:solidFill>
          <a:schemeClr val="accent6"/>
        </a:solidFill>
      </dgm:spPr>
      <dgm:t>
        <a:bodyPr/>
        <a:lstStyle/>
        <a:p>
          <a:pPr algn="ctr"/>
          <a:endParaRPr lang="fi-FI" sz="1600" dirty="0"/>
        </a:p>
        <a:p>
          <a:pPr algn="ctr"/>
          <a:r>
            <a:rPr lang="fi-FI" sz="1800" dirty="0"/>
            <a:t>OPPIMISEN EDELLYTYKSIÄ TUKEVAT </a:t>
          </a:r>
          <a:r>
            <a:rPr lang="fi-FI" sz="1800" u="sng" dirty="0"/>
            <a:t>OPETUSJÄRJESTELYT</a:t>
          </a:r>
        </a:p>
        <a:p>
          <a:pPr algn="ctr"/>
          <a:r>
            <a:rPr lang="fi-FI" sz="1600" dirty="0"/>
            <a:t>Inklusiiviset periaatteet -  Lapsen etu -  Toimintakulttuuri </a:t>
          </a:r>
        </a:p>
        <a:p>
          <a:pPr algn="ctr"/>
          <a:endParaRPr lang="fi-FI" sz="1600" dirty="0"/>
        </a:p>
      </dgm:t>
    </dgm:pt>
    <dgm:pt modelId="{BBBDC481-C6B5-4E15-BC86-1C9343C8563D}" type="parTrans" cxnId="{A2BF238F-4F0F-4C24-9328-5AD7C06EF07C}">
      <dgm:prSet/>
      <dgm:spPr/>
      <dgm:t>
        <a:bodyPr/>
        <a:lstStyle/>
        <a:p>
          <a:endParaRPr lang="fi-FI"/>
        </a:p>
      </dgm:t>
    </dgm:pt>
    <dgm:pt modelId="{DA87AEB7-593E-433E-88B9-AFA7BEB80863}" type="sibTrans" cxnId="{A2BF238F-4F0F-4C24-9328-5AD7C06EF07C}">
      <dgm:prSet/>
      <dgm:spPr/>
      <dgm:t>
        <a:bodyPr/>
        <a:lstStyle/>
        <a:p>
          <a:endParaRPr lang="fi-FI"/>
        </a:p>
      </dgm:t>
    </dgm:pt>
    <dgm:pt modelId="{C11B655F-BBF3-4C0C-BE4A-9BC05C70B753}" type="pres">
      <dgm:prSet presAssocID="{D6593A3A-52BE-411D-BBF2-94E56505D1AE}" presName="Name0" presStyleCnt="0">
        <dgm:presLayoutVars>
          <dgm:dir/>
          <dgm:animLvl val="lvl"/>
          <dgm:resizeHandles val="exact"/>
        </dgm:presLayoutVars>
      </dgm:prSet>
      <dgm:spPr/>
    </dgm:pt>
    <dgm:pt modelId="{E70A5A17-58C4-4F57-8311-F2F50BEF3EE5}" type="pres">
      <dgm:prSet presAssocID="{C9848E78-D533-424E-8724-76F82D4FA901}" presName="Name8" presStyleCnt="0"/>
      <dgm:spPr/>
    </dgm:pt>
    <dgm:pt modelId="{180FC6F1-6382-4D1A-9FC8-5631C9A3A437}" type="pres">
      <dgm:prSet presAssocID="{C9848E78-D533-424E-8724-76F82D4FA901}" presName="level" presStyleLbl="node1" presStyleIdx="0" presStyleCnt="4" custScaleY="111534" custLinFactNeighborY="2184">
        <dgm:presLayoutVars>
          <dgm:chMax val="1"/>
          <dgm:bulletEnabled val="1"/>
        </dgm:presLayoutVars>
      </dgm:prSet>
      <dgm:spPr/>
    </dgm:pt>
    <dgm:pt modelId="{FE51AF8A-9E28-459E-8887-A43ED575085C}" type="pres">
      <dgm:prSet presAssocID="{C9848E78-D533-424E-8724-76F82D4FA901}" presName="levelTx" presStyleLbl="revTx" presStyleIdx="0" presStyleCnt="0">
        <dgm:presLayoutVars>
          <dgm:chMax val="1"/>
          <dgm:bulletEnabled val="1"/>
        </dgm:presLayoutVars>
      </dgm:prSet>
      <dgm:spPr/>
    </dgm:pt>
    <dgm:pt modelId="{B9DA6003-5AB9-4ECA-ABF1-A7DD7340000A}" type="pres">
      <dgm:prSet presAssocID="{9D7682EF-1196-4591-843F-270DE1CC2A77}" presName="Name8" presStyleCnt="0"/>
      <dgm:spPr/>
    </dgm:pt>
    <dgm:pt modelId="{6323F5B5-DC07-4A19-AA8B-D48CF31A4BBF}" type="pres">
      <dgm:prSet presAssocID="{9D7682EF-1196-4591-843F-270DE1CC2A77}" presName="level" presStyleLbl="node1" presStyleIdx="1" presStyleCnt="4">
        <dgm:presLayoutVars>
          <dgm:chMax val="1"/>
          <dgm:bulletEnabled val="1"/>
        </dgm:presLayoutVars>
      </dgm:prSet>
      <dgm:spPr/>
    </dgm:pt>
    <dgm:pt modelId="{7D896257-E3B0-4657-91B0-8620B9DF5266}" type="pres">
      <dgm:prSet presAssocID="{9D7682EF-1196-4591-843F-270DE1CC2A77}" presName="levelTx" presStyleLbl="revTx" presStyleIdx="0" presStyleCnt="0">
        <dgm:presLayoutVars>
          <dgm:chMax val="1"/>
          <dgm:bulletEnabled val="1"/>
        </dgm:presLayoutVars>
      </dgm:prSet>
      <dgm:spPr/>
    </dgm:pt>
    <dgm:pt modelId="{06374FCB-72C3-47BB-85A5-CF7797074169}" type="pres">
      <dgm:prSet presAssocID="{B7755876-389A-4440-982F-EB2022E7D7AA}" presName="Name8" presStyleCnt="0"/>
      <dgm:spPr/>
    </dgm:pt>
    <dgm:pt modelId="{D0C7DC22-895A-46B3-9433-0910BE860AC4}" type="pres">
      <dgm:prSet presAssocID="{B7755876-389A-4440-982F-EB2022E7D7AA}" presName="level" presStyleLbl="node1" presStyleIdx="2" presStyleCnt="4">
        <dgm:presLayoutVars>
          <dgm:chMax val="1"/>
          <dgm:bulletEnabled val="1"/>
        </dgm:presLayoutVars>
      </dgm:prSet>
      <dgm:spPr/>
    </dgm:pt>
    <dgm:pt modelId="{540DDD6B-DBAB-4BF4-93E3-6ACDE4C12581}" type="pres">
      <dgm:prSet presAssocID="{B7755876-389A-4440-982F-EB2022E7D7AA}" presName="levelTx" presStyleLbl="revTx" presStyleIdx="0" presStyleCnt="0">
        <dgm:presLayoutVars>
          <dgm:chMax val="1"/>
          <dgm:bulletEnabled val="1"/>
        </dgm:presLayoutVars>
      </dgm:prSet>
      <dgm:spPr/>
    </dgm:pt>
    <dgm:pt modelId="{B42F4D8D-C8AF-4C6D-AA23-E0AE00DBF59C}" type="pres">
      <dgm:prSet presAssocID="{A19F427C-E33D-410F-89DF-E3F4F415BD26}" presName="Name8" presStyleCnt="0"/>
      <dgm:spPr/>
    </dgm:pt>
    <dgm:pt modelId="{2D8F5DF5-A1DF-4B15-9B6D-D11C01239077}" type="pres">
      <dgm:prSet presAssocID="{A19F427C-E33D-410F-89DF-E3F4F415BD26}" presName="level" presStyleLbl="node1" presStyleIdx="3" presStyleCnt="4" custLinFactNeighborY="-332">
        <dgm:presLayoutVars>
          <dgm:chMax val="1"/>
          <dgm:bulletEnabled val="1"/>
        </dgm:presLayoutVars>
      </dgm:prSet>
      <dgm:spPr/>
    </dgm:pt>
    <dgm:pt modelId="{D3DF1775-71B3-4D6D-9DB0-70A287FF04EE}" type="pres">
      <dgm:prSet presAssocID="{A19F427C-E33D-410F-89DF-E3F4F415BD26}" presName="levelTx" presStyleLbl="revTx" presStyleIdx="0" presStyleCnt="0">
        <dgm:presLayoutVars>
          <dgm:chMax val="1"/>
          <dgm:bulletEnabled val="1"/>
        </dgm:presLayoutVars>
      </dgm:prSet>
      <dgm:spPr/>
    </dgm:pt>
  </dgm:ptLst>
  <dgm:cxnLst>
    <dgm:cxn modelId="{3BA0C600-1635-4271-B8DE-B9B84067A182}" type="presOf" srcId="{C9848E78-D533-424E-8724-76F82D4FA901}" destId="{FE51AF8A-9E28-459E-8887-A43ED575085C}" srcOrd="1" destOrd="0" presId="urn:microsoft.com/office/officeart/2005/8/layout/pyramid1"/>
    <dgm:cxn modelId="{74DD8B0E-BFDB-48D4-A440-6ECC3673B92C}" srcId="{D6593A3A-52BE-411D-BBF2-94E56505D1AE}" destId="{B7755876-389A-4440-982F-EB2022E7D7AA}" srcOrd="2" destOrd="0" parTransId="{1B30E362-2909-4887-81A6-CE466A8D804C}" sibTransId="{0E38E60E-5D26-430D-86F9-24A5167C9829}"/>
    <dgm:cxn modelId="{1A6BB92E-B624-4148-989A-CF4F2A3EBE60}" type="presOf" srcId="{B7755876-389A-4440-982F-EB2022E7D7AA}" destId="{540DDD6B-DBAB-4BF4-93E3-6ACDE4C12581}" srcOrd="1" destOrd="0" presId="urn:microsoft.com/office/officeart/2005/8/layout/pyramid1"/>
    <dgm:cxn modelId="{9E63752F-E4EB-4A54-9A73-CC23C010C6CB}" srcId="{D6593A3A-52BE-411D-BBF2-94E56505D1AE}" destId="{9D7682EF-1196-4591-843F-270DE1CC2A77}" srcOrd="1" destOrd="0" parTransId="{FBB45505-3B96-4CCF-9C17-17E9F88545A0}" sibTransId="{8F8C3C92-338A-4527-81C2-90F975ED9672}"/>
    <dgm:cxn modelId="{CC057765-A147-4220-AC54-40829690D10A}" type="presOf" srcId="{A19F427C-E33D-410F-89DF-E3F4F415BD26}" destId="{D3DF1775-71B3-4D6D-9DB0-70A287FF04EE}" srcOrd="1" destOrd="0" presId="urn:microsoft.com/office/officeart/2005/8/layout/pyramid1"/>
    <dgm:cxn modelId="{C6C25588-B7AD-4DAC-8A7E-1EB5821B33A5}" srcId="{D6593A3A-52BE-411D-BBF2-94E56505D1AE}" destId="{C9848E78-D533-424E-8724-76F82D4FA901}" srcOrd="0" destOrd="0" parTransId="{EBFD67B9-6B05-4976-A395-D00199B9AFC4}" sibTransId="{C3F147FD-99A2-4063-81FB-2F37AEAC02C6}"/>
    <dgm:cxn modelId="{A2BF238F-4F0F-4C24-9328-5AD7C06EF07C}" srcId="{D6593A3A-52BE-411D-BBF2-94E56505D1AE}" destId="{A19F427C-E33D-410F-89DF-E3F4F415BD26}" srcOrd="3" destOrd="0" parTransId="{BBBDC481-C6B5-4E15-BC86-1C9343C8563D}" sibTransId="{DA87AEB7-593E-433E-88B9-AFA7BEB80863}"/>
    <dgm:cxn modelId="{9A46FC8F-3590-4FAE-A910-3E96D9C9653C}" type="presOf" srcId="{C9848E78-D533-424E-8724-76F82D4FA901}" destId="{180FC6F1-6382-4D1A-9FC8-5631C9A3A437}" srcOrd="0" destOrd="0" presId="urn:microsoft.com/office/officeart/2005/8/layout/pyramid1"/>
    <dgm:cxn modelId="{7FF5A1E8-567B-4A81-B85B-1DD0CED554EA}" type="presOf" srcId="{B7755876-389A-4440-982F-EB2022E7D7AA}" destId="{D0C7DC22-895A-46B3-9433-0910BE860AC4}" srcOrd="0" destOrd="0" presId="urn:microsoft.com/office/officeart/2005/8/layout/pyramid1"/>
    <dgm:cxn modelId="{9B910DEA-180C-49B3-A422-36135469D006}" type="presOf" srcId="{9D7682EF-1196-4591-843F-270DE1CC2A77}" destId="{6323F5B5-DC07-4A19-AA8B-D48CF31A4BBF}" srcOrd="0" destOrd="0" presId="urn:microsoft.com/office/officeart/2005/8/layout/pyramid1"/>
    <dgm:cxn modelId="{98595BEF-8881-4097-A205-EC8A34793F87}" type="presOf" srcId="{A19F427C-E33D-410F-89DF-E3F4F415BD26}" destId="{2D8F5DF5-A1DF-4B15-9B6D-D11C01239077}" srcOrd="0" destOrd="0" presId="urn:microsoft.com/office/officeart/2005/8/layout/pyramid1"/>
    <dgm:cxn modelId="{1A1063F7-3D3E-46DC-B192-622611127DE5}" type="presOf" srcId="{D6593A3A-52BE-411D-BBF2-94E56505D1AE}" destId="{C11B655F-BBF3-4C0C-BE4A-9BC05C70B753}" srcOrd="0" destOrd="0" presId="urn:microsoft.com/office/officeart/2005/8/layout/pyramid1"/>
    <dgm:cxn modelId="{C25788F8-972F-4D80-AB92-BDFE73DE1F6F}" type="presOf" srcId="{9D7682EF-1196-4591-843F-270DE1CC2A77}" destId="{7D896257-E3B0-4657-91B0-8620B9DF5266}" srcOrd="1" destOrd="0" presId="urn:microsoft.com/office/officeart/2005/8/layout/pyramid1"/>
    <dgm:cxn modelId="{DE225FAA-1E98-444D-A41D-4E6D93366BF0}" type="presParOf" srcId="{C11B655F-BBF3-4C0C-BE4A-9BC05C70B753}" destId="{E70A5A17-58C4-4F57-8311-F2F50BEF3EE5}" srcOrd="0" destOrd="0" presId="urn:microsoft.com/office/officeart/2005/8/layout/pyramid1"/>
    <dgm:cxn modelId="{C68CA955-3A9B-4810-8F5E-BCA5B47944BA}" type="presParOf" srcId="{E70A5A17-58C4-4F57-8311-F2F50BEF3EE5}" destId="{180FC6F1-6382-4D1A-9FC8-5631C9A3A437}" srcOrd="0" destOrd="0" presId="urn:microsoft.com/office/officeart/2005/8/layout/pyramid1"/>
    <dgm:cxn modelId="{FB2B2128-918C-44BE-AB12-343F305E35D8}" type="presParOf" srcId="{E70A5A17-58C4-4F57-8311-F2F50BEF3EE5}" destId="{FE51AF8A-9E28-459E-8887-A43ED575085C}" srcOrd="1" destOrd="0" presId="urn:microsoft.com/office/officeart/2005/8/layout/pyramid1"/>
    <dgm:cxn modelId="{E31F0BCF-FF51-486D-BC6C-536D957E3C83}" type="presParOf" srcId="{C11B655F-BBF3-4C0C-BE4A-9BC05C70B753}" destId="{B9DA6003-5AB9-4ECA-ABF1-A7DD7340000A}" srcOrd="1" destOrd="0" presId="urn:microsoft.com/office/officeart/2005/8/layout/pyramid1"/>
    <dgm:cxn modelId="{E6E98F42-4E6A-4363-969A-77885BE252E2}" type="presParOf" srcId="{B9DA6003-5AB9-4ECA-ABF1-A7DD7340000A}" destId="{6323F5B5-DC07-4A19-AA8B-D48CF31A4BBF}" srcOrd="0" destOrd="0" presId="urn:microsoft.com/office/officeart/2005/8/layout/pyramid1"/>
    <dgm:cxn modelId="{61C949C3-E368-4BAB-B4AC-583CFC3D4953}" type="presParOf" srcId="{B9DA6003-5AB9-4ECA-ABF1-A7DD7340000A}" destId="{7D896257-E3B0-4657-91B0-8620B9DF5266}" srcOrd="1" destOrd="0" presId="urn:microsoft.com/office/officeart/2005/8/layout/pyramid1"/>
    <dgm:cxn modelId="{1A93C6A6-05D1-4882-BCC8-FF463F429816}" type="presParOf" srcId="{C11B655F-BBF3-4C0C-BE4A-9BC05C70B753}" destId="{06374FCB-72C3-47BB-85A5-CF7797074169}" srcOrd="2" destOrd="0" presId="urn:microsoft.com/office/officeart/2005/8/layout/pyramid1"/>
    <dgm:cxn modelId="{1C79F660-6571-4B40-94C0-960DA0C6E80E}" type="presParOf" srcId="{06374FCB-72C3-47BB-85A5-CF7797074169}" destId="{D0C7DC22-895A-46B3-9433-0910BE860AC4}" srcOrd="0" destOrd="0" presId="urn:microsoft.com/office/officeart/2005/8/layout/pyramid1"/>
    <dgm:cxn modelId="{C930B41F-A2AA-4484-8126-F91DB6C237F5}" type="presParOf" srcId="{06374FCB-72C3-47BB-85A5-CF7797074169}" destId="{540DDD6B-DBAB-4BF4-93E3-6ACDE4C12581}" srcOrd="1" destOrd="0" presId="urn:microsoft.com/office/officeart/2005/8/layout/pyramid1"/>
    <dgm:cxn modelId="{4D693D63-3633-4AA3-BC94-BC0DFCA878F3}" type="presParOf" srcId="{C11B655F-BBF3-4C0C-BE4A-9BC05C70B753}" destId="{B42F4D8D-C8AF-4C6D-AA23-E0AE00DBF59C}" srcOrd="3" destOrd="0" presId="urn:microsoft.com/office/officeart/2005/8/layout/pyramid1"/>
    <dgm:cxn modelId="{CBA9DCDE-5F98-47ED-AD0B-C9CE62E25FC5}" type="presParOf" srcId="{B42F4D8D-C8AF-4C6D-AA23-E0AE00DBF59C}" destId="{2D8F5DF5-A1DF-4B15-9B6D-D11C01239077}" srcOrd="0" destOrd="0" presId="urn:microsoft.com/office/officeart/2005/8/layout/pyramid1"/>
    <dgm:cxn modelId="{6AFDABDE-4C06-4C63-AB1E-27D83FB64D30}" type="presParOf" srcId="{B42F4D8D-C8AF-4C6D-AA23-E0AE00DBF59C}" destId="{D3DF1775-71B3-4D6D-9DB0-70A287FF04EE}" srcOrd="1" destOrd="0" presId="urn:microsoft.com/office/officeart/2005/8/layout/pyramid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0FC6F1-6382-4D1A-9FC8-5631C9A3A437}">
      <dsp:nvSpPr>
        <dsp:cNvPr id="0" name=""/>
        <dsp:cNvSpPr/>
      </dsp:nvSpPr>
      <dsp:spPr>
        <a:xfrm>
          <a:off x="1779061" y="24825"/>
          <a:ext cx="1322838" cy="1267806"/>
        </a:xfrm>
        <a:prstGeom prst="trapezoid">
          <a:avLst>
            <a:gd name="adj" fmla="val 52170"/>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800" b="1" i="0" u="none" strike="noStrike" kern="1200" cap="none" spc="0" normalizeH="0" baseline="0" noProof="0" dirty="0">
            <a:ln>
              <a:noFill/>
            </a:ln>
            <a:solidFill>
              <a:prstClr val="white"/>
            </a:solidFill>
            <a:effectLst/>
            <a:uLnTx/>
            <a:uFillTx/>
            <a:latin typeface="Trebuchet M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800" b="1" i="0" u="none" strike="noStrike" kern="1200" cap="none" spc="0" normalizeH="0" baseline="0" noProof="0" dirty="0">
            <a:ln>
              <a:noFill/>
            </a:ln>
            <a:solidFill>
              <a:prstClr val="white"/>
            </a:solidFill>
            <a:effectLst/>
            <a:uLnTx/>
            <a:uFillTx/>
            <a:latin typeface="Trebuchet M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800" b="1" i="0" u="none" strike="noStrike" kern="1200" cap="none" spc="0" normalizeH="0" baseline="0" noProof="0" dirty="0">
            <a:ln>
              <a:noFill/>
            </a:ln>
            <a:solidFill>
              <a:prstClr val="white"/>
            </a:solidFill>
            <a:effectLst/>
            <a:uLnTx/>
            <a:uFillTx/>
            <a:latin typeface="Trebuchet M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800" b="1" i="0" u="none" strike="noStrike" kern="1200" cap="none" spc="0" normalizeH="0" baseline="0" noProof="0" dirty="0">
            <a:ln>
              <a:noFill/>
            </a:ln>
            <a:solidFill>
              <a:prstClr val="white"/>
            </a:solidFill>
            <a:effectLst/>
            <a:uLnTx/>
            <a:uFillTx/>
            <a:latin typeface="Trebuchet M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800" b="1" i="0" u="none" strike="noStrike" kern="1200" cap="none" spc="0" normalizeH="0" baseline="0" noProof="0" dirty="0">
            <a:ln>
              <a:noFill/>
            </a:ln>
            <a:solidFill>
              <a:prstClr val="white"/>
            </a:solidFill>
            <a:effectLst/>
            <a:uLnTx/>
            <a:uFillTx/>
            <a:latin typeface="Trebuchet M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800" b="1" i="0" u="none" strike="noStrike" kern="1200" cap="none" spc="0" normalizeH="0" baseline="0" noProof="0" dirty="0">
            <a:ln>
              <a:noFill/>
            </a:ln>
            <a:solidFill>
              <a:prstClr val="white"/>
            </a:solidFill>
            <a:effectLst/>
            <a:uLnTx/>
            <a:uFillTx/>
            <a:latin typeface="Trebuchet M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800" b="1" i="0" u="none" strike="noStrike" kern="1200" cap="none" spc="0" normalizeH="0" baseline="0" noProof="0" dirty="0">
              <a:ln>
                <a:noFill/>
              </a:ln>
              <a:solidFill>
                <a:schemeClr val="tx1"/>
              </a:solidFill>
              <a:effectLst/>
              <a:uLnTx/>
              <a:uFillTx/>
              <a:latin typeface="Trebuchet MS"/>
              <a:ea typeface="+mn-ea"/>
              <a:cs typeface="+mn-cs"/>
            </a:rPr>
            <a:t>PERUSOPETUKSEN</a:t>
          </a:r>
          <a:br>
            <a:rPr kumimoji="0" lang="fi-FI" sz="800" b="1" i="0" u="none" strike="noStrike" kern="1200" cap="none" spc="0" normalizeH="0" baseline="0" noProof="0" dirty="0">
              <a:ln>
                <a:noFill/>
              </a:ln>
              <a:solidFill>
                <a:schemeClr val="tx1"/>
              </a:solidFill>
              <a:effectLst/>
              <a:uLnTx/>
              <a:uFillTx/>
              <a:latin typeface="Trebuchet MS"/>
              <a:ea typeface="+mn-ea"/>
              <a:cs typeface="+mn-cs"/>
            </a:rPr>
          </a:br>
          <a:r>
            <a:rPr kumimoji="0" lang="fi-FI" sz="800" b="1" i="0" u="none" strike="noStrike" kern="1200" cap="none" spc="0" normalizeH="0" baseline="0" noProof="0" dirty="0">
              <a:ln>
                <a:noFill/>
              </a:ln>
              <a:solidFill>
                <a:schemeClr val="tx1"/>
              </a:solidFill>
              <a:effectLst/>
              <a:uLnTx/>
              <a:uFillTx/>
              <a:latin typeface="Trebuchet MS"/>
              <a:ea typeface="+mn-ea"/>
              <a:cs typeface="+mn-cs"/>
            </a:rPr>
            <a:t> OPPIMÄÄRÄSTÄ </a:t>
          </a:r>
          <a:br>
            <a:rPr kumimoji="0" lang="fi-FI" sz="800" b="1" i="0" u="none" strike="noStrike" kern="1200" cap="none" spc="0" normalizeH="0" baseline="0" noProof="0" dirty="0">
              <a:ln>
                <a:noFill/>
              </a:ln>
              <a:solidFill>
                <a:schemeClr val="tx1"/>
              </a:solidFill>
              <a:effectLst/>
              <a:uLnTx/>
              <a:uFillTx/>
              <a:latin typeface="Trebuchet MS"/>
              <a:ea typeface="+mn-ea"/>
              <a:cs typeface="+mn-cs"/>
            </a:rPr>
          </a:br>
          <a:r>
            <a:rPr kumimoji="0" lang="fi-FI" sz="800" b="1" i="0" u="none" strike="noStrike" kern="1200" cap="none" spc="0" normalizeH="0" baseline="0" noProof="0" dirty="0">
              <a:ln>
                <a:noFill/>
              </a:ln>
              <a:solidFill>
                <a:schemeClr val="tx1"/>
              </a:solidFill>
              <a:effectLst/>
              <a:uLnTx/>
              <a:uFillTx/>
              <a:latin typeface="Trebuchet MS"/>
              <a:ea typeface="+mn-ea"/>
              <a:cs typeface="+mn-cs"/>
            </a:rPr>
            <a:t>TAI </a:t>
          </a:r>
          <a:br>
            <a:rPr kumimoji="0" lang="fi-FI" sz="800" b="1" i="0" u="none" strike="noStrike" kern="1200" cap="none" spc="0" normalizeH="0" baseline="0" noProof="0" dirty="0">
              <a:ln>
                <a:noFill/>
              </a:ln>
              <a:solidFill>
                <a:schemeClr val="tx1"/>
              </a:solidFill>
              <a:effectLst/>
              <a:uLnTx/>
              <a:uFillTx/>
              <a:latin typeface="Trebuchet MS"/>
              <a:ea typeface="+mn-ea"/>
              <a:cs typeface="+mn-cs"/>
            </a:rPr>
          </a:br>
          <a:r>
            <a:rPr kumimoji="0" lang="fi-FI" sz="800" b="1" i="0" u="none" strike="noStrike" kern="1200" cap="none" spc="0" normalizeH="0" baseline="0" noProof="0" dirty="0">
              <a:ln>
                <a:noFill/>
              </a:ln>
              <a:solidFill>
                <a:schemeClr val="tx1"/>
              </a:solidFill>
              <a:effectLst/>
              <a:uLnTx/>
              <a:uFillTx/>
              <a:latin typeface="Trebuchet MS"/>
              <a:ea typeface="+mn-ea"/>
              <a:cs typeface="+mn-cs"/>
            </a:rPr>
            <a:t>OPETUSSUUNNITELMAN </a:t>
          </a:r>
          <a:br>
            <a:rPr kumimoji="0" lang="fi-FI" sz="800" b="1" i="0" u="none" strike="noStrike" kern="1200" cap="none" spc="0" normalizeH="0" baseline="0" noProof="0" dirty="0">
              <a:ln>
                <a:noFill/>
              </a:ln>
              <a:solidFill>
                <a:schemeClr val="tx1"/>
              </a:solidFill>
              <a:effectLst/>
              <a:uLnTx/>
              <a:uFillTx/>
              <a:latin typeface="Trebuchet MS"/>
              <a:ea typeface="+mn-ea"/>
              <a:cs typeface="+mn-cs"/>
            </a:rPr>
          </a:br>
          <a:r>
            <a:rPr kumimoji="0" lang="fi-FI" sz="800" b="1" i="0" u="none" strike="noStrike" kern="1200" cap="none" spc="0" normalizeH="0" baseline="0" noProof="0" dirty="0">
              <a:ln>
                <a:noFill/>
              </a:ln>
              <a:solidFill>
                <a:schemeClr val="tx1"/>
              </a:solidFill>
              <a:effectLst/>
              <a:uLnTx/>
              <a:uFillTx/>
              <a:latin typeface="Trebuchet MS"/>
              <a:ea typeface="+mn-ea"/>
              <a:cs typeface="+mn-cs"/>
            </a:rPr>
            <a:t>TAVOITTEISTA POIKKEAMINEN</a:t>
          </a:r>
          <a:endParaRPr kumimoji="0" lang="fi-FI" sz="1050" b="1" i="0" u="none" strike="noStrike" kern="1200" cap="none" spc="0" normalizeH="0" baseline="0" noProof="0" dirty="0">
            <a:ln>
              <a:noFill/>
            </a:ln>
            <a:solidFill>
              <a:schemeClr val="tx1"/>
            </a:solidFill>
            <a:effectLst/>
            <a:uLnTx/>
            <a:uFillTx/>
            <a:latin typeface="Trebuchet MS"/>
            <a:ea typeface="+mn-ea"/>
            <a:cs typeface="+mn-cs"/>
          </a:endParaRPr>
        </a:p>
        <a:p>
          <a:pPr>
            <a:buNone/>
          </a:pPr>
          <a:endParaRPr lang="fi-FI" sz="1400" b="1" dirty="0"/>
        </a:p>
      </dsp:txBody>
      <dsp:txXfrm>
        <a:off x="1779061" y="24825"/>
        <a:ext cx="1322838" cy="1267806"/>
      </dsp:txXfrm>
    </dsp:sp>
    <dsp:sp modelId="{6323F5B5-DC07-4A19-AA8B-D48CF31A4BBF}">
      <dsp:nvSpPr>
        <dsp:cNvPr id="0" name=""/>
        <dsp:cNvSpPr/>
      </dsp:nvSpPr>
      <dsp:spPr>
        <a:xfrm>
          <a:off x="1186041" y="1267806"/>
          <a:ext cx="2508879" cy="1136699"/>
        </a:xfrm>
        <a:prstGeom prst="trapezoid">
          <a:avLst>
            <a:gd name="adj" fmla="val 52170"/>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br>
            <a:rPr lang="fi-FI" sz="2000" kern="1200" dirty="0"/>
          </a:br>
          <a:r>
            <a:rPr lang="fi-FI" sz="2000" kern="1200" dirty="0"/>
            <a:t>OPPILAS-</a:t>
          </a:r>
          <a:br>
            <a:rPr lang="fi-FI" sz="2000" kern="1200" dirty="0"/>
          </a:br>
          <a:r>
            <a:rPr lang="fi-FI" sz="2000" kern="1200" dirty="0"/>
            <a:t>KOHTAISET</a:t>
          </a:r>
          <a:br>
            <a:rPr lang="fi-FI" sz="2000" kern="1200" dirty="0"/>
          </a:br>
          <a:r>
            <a:rPr lang="fi-FI" sz="2000" u="sng" kern="1200" dirty="0"/>
            <a:t>TUKITOIMET</a:t>
          </a:r>
        </a:p>
        <a:p>
          <a:pPr marL="0" lvl="0" indent="0" algn="ctr" defTabSz="889000">
            <a:lnSpc>
              <a:spcPct val="90000"/>
            </a:lnSpc>
            <a:spcBef>
              <a:spcPct val="0"/>
            </a:spcBef>
            <a:spcAft>
              <a:spcPct val="35000"/>
            </a:spcAft>
            <a:buNone/>
          </a:pPr>
          <a:endParaRPr lang="fi-FI" sz="2000" kern="1200" dirty="0"/>
        </a:p>
      </dsp:txBody>
      <dsp:txXfrm>
        <a:off x="1625095" y="1267806"/>
        <a:ext cx="1630771" cy="1136699"/>
      </dsp:txXfrm>
    </dsp:sp>
    <dsp:sp modelId="{D0C7DC22-895A-46B3-9433-0910BE860AC4}">
      <dsp:nvSpPr>
        <dsp:cNvPr id="0" name=""/>
        <dsp:cNvSpPr/>
      </dsp:nvSpPr>
      <dsp:spPr>
        <a:xfrm>
          <a:off x="593020" y="2404505"/>
          <a:ext cx="3694920" cy="1136699"/>
        </a:xfrm>
        <a:prstGeom prst="trapezoid">
          <a:avLst>
            <a:gd name="adj" fmla="val 52170"/>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ClrTx/>
            <a:buSzTx/>
            <a:buFontTx/>
            <a:buNone/>
          </a:pPr>
          <a:r>
            <a:rPr kumimoji="0" lang="fi-FI" sz="1800" b="0" i="0" u="none" strike="noStrike" kern="1200" cap="none" spc="0" normalizeH="0" baseline="0" noProof="0" dirty="0">
              <a:ln>
                <a:noFill/>
              </a:ln>
              <a:solidFill>
                <a:schemeClr val="tx1"/>
              </a:solidFill>
              <a:effectLst/>
              <a:uLnTx/>
              <a:uFillTx/>
              <a:latin typeface="Trebuchet MS"/>
              <a:ea typeface="+mn-ea"/>
              <a:cs typeface="+mn-cs"/>
            </a:rPr>
            <a:t>RYHMÄKOHTAISET </a:t>
          </a:r>
          <a:r>
            <a:rPr kumimoji="0" lang="fi-FI" sz="1800" b="0" i="0" u="sng" strike="noStrike" kern="1200" cap="none" spc="0" normalizeH="0" baseline="0" noProof="0" dirty="0">
              <a:ln>
                <a:noFill/>
              </a:ln>
              <a:solidFill>
                <a:schemeClr val="tx1"/>
              </a:solidFill>
              <a:effectLst/>
              <a:uLnTx/>
              <a:uFillTx/>
              <a:latin typeface="Trebuchet MS"/>
              <a:ea typeface="+mn-ea"/>
              <a:cs typeface="+mn-cs"/>
            </a:rPr>
            <a:t>TUKIMUODOT</a:t>
          </a:r>
          <a:endParaRPr lang="fi-FI" sz="1800" kern="1200" dirty="0">
            <a:solidFill>
              <a:schemeClr val="tx1"/>
            </a:solidFill>
          </a:endParaRPr>
        </a:p>
      </dsp:txBody>
      <dsp:txXfrm>
        <a:off x="1239631" y="2404505"/>
        <a:ext cx="2401698" cy="1136699"/>
      </dsp:txXfrm>
    </dsp:sp>
    <dsp:sp modelId="{2D8F5DF5-A1DF-4B15-9B6D-D11C01239077}">
      <dsp:nvSpPr>
        <dsp:cNvPr id="0" name=""/>
        <dsp:cNvSpPr/>
      </dsp:nvSpPr>
      <dsp:spPr>
        <a:xfrm>
          <a:off x="0" y="3537431"/>
          <a:ext cx="4880961" cy="1136699"/>
        </a:xfrm>
        <a:prstGeom prst="trapezoid">
          <a:avLst>
            <a:gd name="adj" fmla="val 52170"/>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endParaRPr lang="fi-FI" sz="1600" kern="1200" dirty="0"/>
        </a:p>
        <a:p>
          <a:pPr marL="0" lvl="0" indent="0" algn="ctr" defTabSz="711200">
            <a:lnSpc>
              <a:spcPct val="90000"/>
            </a:lnSpc>
            <a:spcBef>
              <a:spcPct val="0"/>
            </a:spcBef>
            <a:spcAft>
              <a:spcPct val="35000"/>
            </a:spcAft>
            <a:buNone/>
          </a:pPr>
          <a:r>
            <a:rPr lang="fi-FI" sz="1800" kern="1200" dirty="0"/>
            <a:t>OPPIMISEN EDELLYTYKSIÄ TUKEVAT </a:t>
          </a:r>
          <a:r>
            <a:rPr lang="fi-FI" sz="1800" u="sng" kern="1200" dirty="0"/>
            <a:t>OPETUSJÄRJESTELYT</a:t>
          </a:r>
        </a:p>
        <a:p>
          <a:pPr marL="0" lvl="0" indent="0" algn="ctr" defTabSz="711200">
            <a:lnSpc>
              <a:spcPct val="90000"/>
            </a:lnSpc>
            <a:spcBef>
              <a:spcPct val="0"/>
            </a:spcBef>
            <a:spcAft>
              <a:spcPct val="35000"/>
            </a:spcAft>
            <a:buNone/>
          </a:pPr>
          <a:r>
            <a:rPr lang="fi-FI" sz="1600" kern="1200" dirty="0"/>
            <a:t>Inklusiiviset periaatteet -  Lapsen etu -  Toimintakulttuuri </a:t>
          </a:r>
        </a:p>
        <a:p>
          <a:pPr marL="0" lvl="0" indent="0" algn="ctr" defTabSz="711200">
            <a:lnSpc>
              <a:spcPct val="90000"/>
            </a:lnSpc>
            <a:spcBef>
              <a:spcPct val="0"/>
            </a:spcBef>
            <a:spcAft>
              <a:spcPct val="35000"/>
            </a:spcAft>
            <a:buNone/>
          </a:pPr>
          <a:endParaRPr lang="fi-FI" sz="1600" kern="1200" dirty="0"/>
        </a:p>
      </dsp:txBody>
      <dsp:txXfrm>
        <a:off x="854168" y="3537431"/>
        <a:ext cx="3172625" cy="1136699"/>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97795658-B68D-4833-8B2E-DFC6B01C48DA}" type="datetimeFigureOut">
              <a:rPr lang="fi-FI" smtClean="0"/>
              <a:t>9.9.2026</a:t>
            </a:fld>
            <a:endParaRPr lang="fi-FI"/>
          </a:p>
        </p:txBody>
      </p:sp>
      <p:sp>
        <p:nvSpPr>
          <p:cNvPr id="4" name="Dian kuvan paikkamerkki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107661F2-6AEF-4C27-8FB3-3B5477F6D11A}" type="slidenum">
              <a:rPr lang="fi-FI" smtClean="0"/>
              <a:t>‹#›</a:t>
            </a:fld>
            <a:endParaRPr lang="fi-FI"/>
          </a:p>
        </p:txBody>
      </p:sp>
    </p:spTree>
    <p:extLst>
      <p:ext uri="{BB962C8B-B14F-4D97-AF65-F5344CB8AC3E}">
        <p14:creationId xmlns:p14="http://schemas.microsoft.com/office/powerpoint/2010/main" val="42695085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ctrTitle"/>
          </p:nvPr>
        </p:nvSpPr>
        <p:spPr>
          <a:xfrm>
            <a:off x="1143000" y="841772"/>
            <a:ext cx="6858000" cy="1790700"/>
          </a:xfrm>
        </p:spPr>
        <p:txBody>
          <a:bodyPr anchor="b"/>
          <a:lstStyle>
            <a:lvl1pPr algn="ctr">
              <a:defRPr sz="4500"/>
            </a:lvl1pPr>
          </a:lstStyle>
          <a:p>
            <a:r>
              <a:rPr lang="fi-FI" dirty="0" err="1"/>
              <a:t>Click</a:t>
            </a:r>
            <a:r>
              <a:rPr lang="fi-FI" dirty="0"/>
              <a:t> to </a:t>
            </a:r>
            <a:r>
              <a:rPr lang="fi-FI" dirty="0" err="1"/>
              <a:t>edit</a:t>
            </a:r>
            <a:r>
              <a:rPr lang="fi-FI" dirty="0"/>
              <a:t> Master </a:t>
            </a:r>
            <a:r>
              <a:rPr lang="fi-FI" dirty="0" err="1"/>
              <a:t>title</a:t>
            </a:r>
            <a:r>
              <a:rPr lang="fi-FI" dirty="0"/>
              <a:t> </a:t>
            </a:r>
            <a:r>
              <a:rPr lang="fi-FI" dirty="0" err="1"/>
              <a:t>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i-FI"/>
              <a:t>Click to edit Master subtitle style</a:t>
            </a:r>
            <a:endParaRPr lang="en-US" dirty="0"/>
          </a:p>
        </p:txBody>
      </p:sp>
      <p:sp>
        <p:nvSpPr>
          <p:cNvPr id="4" name="Date Placeholder 3"/>
          <p:cNvSpPr>
            <a:spLocks noGrp="1"/>
          </p:cNvSpPr>
          <p:nvPr>
            <p:ph type="dt" sz="half" idx="10"/>
          </p:nvPr>
        </p:nvSpPr>
        <p:spPr/>
        <p:txBody>
          <a:bodyPr/>
          <a:lstStyle/>
          <a:p>
            <a:fld id="{4556ECF8-21AD-B441-9C7F-E7E585EEDC35}"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103152-0252-1E4E-BE70-864784E45F6B}" type="slidenum">
              <a:rPr lang="en-US" smtClean="0"/>
              <a:pPr/>
              <a:t>‹#›</a:t>
            </a:fld>
            <a:endParaRPr lang="en-US"/>
          </a:p>
        </p:txBody>
      </p:sp>
    </p:spTree>
    <p:extLst>
      <p:ext uri="{BB962C8B-B14F-4D97-AF65-F5344CB8AC3E}">
        <p14:creationId xmlns:p14="http://schemas.microsoft.com/office/powerpoint/2010/main" val="18084713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p:txBody>
          <a:bodyPr/>
          <a:lstStyle/>
          <a:p>
            <a:r>
              <a:rPr lang="fi-FI"/>
              <a:t>Click to edit Master title style</a:t>
            </a:r>
            <a:endParaRPr lang="en-US" dirty="0"/>
          </a:p>
        </p:txBody>
      </p:sp>
      <p:sp>
        <p:nvSpPr>
          <p:cNvPr id="3" name="Content Placeholder 2"/>
          <p:cNvSpPr>
            <a:spLocks noGrp="1"/>
          </p:cNvSpPr>
          <p:nvPr>
            <p:ph idx="1"/>
          </p:nvPr>
        </p:nvSpPr>
        <p:spPr/>
        <p:txBody>
          <a:bodyPr/>
          <a:lstStyle/>
          <a:p>
            <a:pPr lvl="0"/>
            <a:r>
              <a:rPr lang="fi-FI"/>
              <a:t>Click to edit Master text styles</a:t>
            </a:r>
          </a:p>
          <a:p>
            <a:pPr lvl="1"/>
            <a:r>
              <a:rPr lang="fi-FI"/>
              <a:t>Second level</a:t>
            </a:r>
          </a:p>
          <a:p>
            <a:pPr lvl="2"/>
            <a:r>
              <a:rPr lang="fi-FI"/>
              <a:t>Third level</a:t>
            </a:r>
          </a:p>
          <a:p>
            <a:pPr lvl="3"/>
            <a:r>
              <a:rPr lang="fi-FI"/>
              <a:t>Fourth level</a:t>
            </a:r>
          </a:p>
          <a:p>
            <a:pPr lvl="4"/>
            <a:r>
              <a:rPr lang="fi-FI"/>
              <a:t>Fifth level</a:t>
            </a:r>
            <a:endParaRPr lang="en-US" dirty="0"/>
          </a:p>
        </p:txBody>
      </p:sp>
      <p:sp>
        <p:nvSpPr>
          <p:cNvPr id="4" name="Date Placeholder 3"/>
          <p:cNvSpPr>
            <a:spLocks noGrp="1"/>
          </p:cNvSpPr>
          <p:nvPr>
            <p:ph type="dt" sz="half" idx="10"/>
          </p:nvPr>
        </p:nvSpPr>
        <p:spPr/>
        <p:txBody>
          <a:bodyPr/>
          <a:lstStyle/>
          <a:p>
            <a:fld id="{4556ECF8-21AD-B441-9C7F-E7E585EEDC35}"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03152-0252-1E4E-BE70-864784E45F6B}" type="slidenum">
              <a:rPr lang="en-US" smtClean="0"/>
              <a:pPr/>
              <a:t>‹#›</a:t>
            </a:fld>
            <a:endParaRPr lang="en-US"/>
          </a:p>
        </p:txBody>
      </p:sp>
    </p:spTree>
    <p:extLst>
      <p:ext uri="{BB962C8B-B14F-4D97-AF65-F5344CB8AC3E}">
        <p14:creationId xmlns:p14="http://schemas.microsoft.com/office/powerpoint/2010/main" val="1641688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623888" y="2379981"/>
            <a:ext cx="7886700" cy="1739899"/>
          </a:xfrm>
        </p:spPr>
        <p:txBody>
          <a:bodyPr anchor="b"/>
          <a:lstStyle>
            <a:lvl1pPr>
              <a:defRPr sz="4500"/>
            </a:lvl1pPr>
          </a:lstStyle>
          <a:p>
            <a:r>
              <a:rPr lang="fi-FI" dirty="0" err="1"/>
              <a:t>Click</a:t>
            </a:r>
            <a:r>
              <a:rPr lang="fi-FI" dirty="0"/>
              <a:t> to </a:t>
            </a:r>
            <a:r>
              <a:rPr lang="fi-FI" dirty="0" err="1"/>
              <a:t>edit</a:t>
            </a:r>
            <a:r>
              <a:rPr lang="fi-FI" dirty="0"/>
              <a:t> Master </a:t>
            </a:r>
            <a:r>
              <a:rPr lang="fi-FI" dirty="0" err="1"/>
              <a:t>title</a:t>
            </a:r>
            <a:r>
              <a:rPr lang="fi-FI" dirty="0"/>
              <a:t> </a:t>
            </a:r>
            <a:r>
              <a:rPr lang="fi-FI" dirty="0" err="1"/>
              <a:t>style</a:t>
            </a:r>
            <a:endParaRPr lang="en-US" dirty="0"/>
          </a:p>
        </p:txBody>
      </p:sp>
      <p:sp>
        <p:nvSpPr>
          <p:cNvPr id="3" name="Text Placeholder 2"/>
          <p:cNvSpPr>
            <a:spLocks noGrp="1"/>
          </p:cNvSpPr>
          <p:nvPr>
            <p:ph type="body" idx="1"/>
          </p:nvPr>
        </p:nvSpPr>
        <p:spPr>
          <a:xfrm>
            <a:off x="623888" y="1940559"/>
            <a:ext cx="7886700" cy="439421"/>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i-FI"/>
              <a:t>Click to edit Master text styles</a:t>
            </a:r>
          </a:p>
        </p:txBody>
      </p:sp>
      <p:sp>
        <p:nvSpPr>
          <p:cNvPr id="4" name="Date Placeholder 3"/>
          <p:cNvSpPr>
            <a:spLocks noGrp="1"/>
          </p:cNvSpPr>
          <p:nvPr>
            <p:ph type="dt" sz="half" idx="10"/>
          </p:nvPr>
        </p:nvSpPr>
        <p:spPr/>
        <p:txBody>
          <a:bodyPr/>
          <a:lstStyle/>
          <a:p>
            <a:fld id="{4556ECF8-21AD-B441-9C7F-E7E585EEDC35}"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103152-0252-1E4E-BE70-864784E45F6B}" type="slidenum">
              <a:rPr lang="en-US" smtClean="0"/>
              <a:pPr/>
              <a:t>‹#›</a:t>
            </a:fld>
            <a:endParaRPr lang="en-US"/>
          </a:p>
        </p:txBody>
      </p:sp>
    </p:spTree>
    <p:extLst>
      <p:ext uri="{BB962C8B-B14F-4D97-AF65-F5344CB8AC3E}">
        <p14:creationId xmlns:p14="http://schemas.microsoft.com/office/powerpoint/2010/main" val="983025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p:txBody>
          <a:bodyPr/>
          <a:lstStyle/>
          <a:p>
            <a:r>
              <a:rPr lang="fi-FI"/>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fi-FI"/>
              <a:t>Click to edit Master text styles</a:t>
            </a:r>
          </a:p>
          <a:p>
            <a:pPr lvl="1"/>
            <a:r>
              <a:rPr lang="fi-FI"/>
              <a:t>Second level</a:t>
            </a:r>
          </a:p>
          <a:p>
            <a:pPr lvl="2"/>
            <a:r>
              <a:rPr lang="fi-FI"/>
              <a:t>Third level</a:t>
            </a:r>
          </a:p>
          <a:p>
            <a:pPr lvl="3"/>
            <a:r>
              <a:rPr lang="fi-FI"/>
              <a:t>Fourth level</a:t>
            </a:r>
          </a:p>
          <a:p>
            <a:pPr lvl="4"/>
            <a:r>
              <a:rPr lang="fi-FI"/>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fi-FI"/>
              <a:t>Click to edit Master text styles</a:t>
            </a:r>
          </a:p>
          <a:p>
            <a:pPr lvl="1"/>
            <a:r>
              <a:rPr lang="fi-FI"/>
              <a:t>Second level</a:t>
            </a:r>
          </a:p>
          <a:p>
            <a:pPr lvl="2"/>
            <a:r>
              <a:rPr lang="fi-FI"/>
              <a:t>Third level</a:t>
            </a:r>
          </a:p>
          <a:p>
            <a:pPr lvl="3"/>
            <a:r>
              <a:rPr lang="fi-FI"/>
              <a:t>Fourth level</a:t>
            </a:r>
          </a:p>
          <a:p>
            <a:pPr lvl="4"/>
            <a:r>
              <a:rPr lang="fi-FI"/>
              <a:t>Fifth level</a:t>
            </a:r>
            <a:endParaRPr lang="en-US" dirty="0"/>
          </a:p>
        </p:txBody>
      </p:sp>
      <p:sp>
        <p:nvSpPr>
          <p:cNvPr id="5" name="Date Placeholder 4"/>
          <p:cNvSpPr>
            <a:spLocks noGrp="1"/>
          </p:cNvSpPr>
          <p:nvPr>
            <p:ph type="dt" sz="half" idx="10"/>
          </p:nvPr>
        </p:nvSpPr>
        <p:spPr/>
        <p:txBody>
          <a:bodyPr/>
          <a:lstStyle/>
          <a:p>
            <a:fld id="{4556ECF8-21AD-B441-9C7F-E7E585EEDC35}"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103152-0252-1E4E-BE70-864784E45F6B}" type="slidenum">
              <a:rPr lang="en-US" smtClean="0"/>
              <a:pPr/>
              <a:t>‹#›</a:t>
            </a:fld>
            <a:endParaRPr lang="en-US"/>
          </a:p>
        </p:txBody>
      </p:sp>
    </p:spTree>
    <p:extLst>
      <p:ext uri="{BB962C8B-B14F-4D97-AF65-F5344CB8AC3E}">
        <p14:creationId xmlns:p14="http://schemas.microsoft.com/office/powerpoint/2010/main" val="1114033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629841" y="273844"/>
            <a:ext cx="7886700" cy="994172"/>
          </a:xfrm>
        </p:spPr>
        <p:txBody>
          <a:bodyPr/>
          <a:lstStyle/>
          <a:p>
            <a:r>
              <a:rPr lang="fi-FI"/>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i-FI"/>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fi-FI"/>
              <a:t>Click to edit Master text styles</a:t>
            </a:r>
          </a:p>
          <a:p>
            <a:pPr lvl="1"/>
            <a:r>
              <a:rPr lang="fi-FI"/>
              <a:t>Second level</a:t>
            </a:r>
          </a:p>
          <a:p>
            <a:pPr lvl="2"/>
            <a:r>
              <a:rPr lang="fi-FI"/>
              <a:t>Third level</a:t>
            </a:r>
          </a:p>
          <a:p>
            <a:pPr lvl="3"/>
            <a:r>
              <a:rPr lang="fi-FI"/>
              <a:t>Fourth level</a:t>
            </a:r>
          </a:p>
          <a:p>
            <a:pPr lvl="4"/>
            <a:r>
              <a:rPr lang="fi-FI"/>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i-FI"/>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fi-FI"/>
              <a:t>Click to edit Master text styles</a:t>
            </a:r>
          </a:p>
          <a:p>
            <a:pPr lvl="1"/>
            <a:r>
              <a:rPr lang="fi-FI"/>
              <a:t>Second level</a:t>
            </a:r>
          </a:p>
          <a:p>
            <a:pPr lvl="2"/>
            <a:r>
              <a:rPr lang="fi-FI"/>
              <a:t>Third level</a:t>
            </a:r>
          </a:p>
          <a:p>
            <a:pPr lvl="3"/>
            <a:r>
              <a:rPr lang="fi-FI"/>
              <a:t>Fourth level</a:t>
            </a:r>
          </a:p>
          <a:p>
            <a:pPr lvl="4"/>
            <a:r>
              <a:rPr lang="fi-FI"/>
              <a:t>Fifth level</a:t>
            </a:r>
            <a:endParaRPr lang="en-US" dirty="0"/>
          </a:p>
        </p:txBody>
      </p:sp>
      <p:sp>
        <p:nvSpPr>
          <p:cNvPr id="7" name="Date Placeholder 6"/>
          <p:cNvSpPr>
            <a:spLocks noGrp="1"/>
          </p:cNvSpPr>
          <p:nvPr>
            <p:ph type="dt" sz="half" idx="10"/>
          </p:nvPr>
        </p:nvSpPr>
        <p:spPr/>
        <p:txBody>
          <a:bodyPr/>
          <a:lstStyle/>
          <a:p>
            <a:fld id="{4556ECF8-21AD-B441-9C7F-E7E585EEDC35}" type="datetimeFigureOut">
              <a:rPr lang="en-US" smtClean="0"/>
              <a:pPr/>
              <a:t>9/9/2026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103152-0252-1E4E-BE70-864784E45F6B}" type="slidenum">
              <a:rPr lang="en-US" smtClean="0"/>
              <a:pPr/>
              <a:t>‹#›</a:t>
            </a:fld>
            <a:endParaRPr lang="en-US"/>
          </a:p>
        </p:txBody>
      </p:sp>
    </p:spTree>
    <p:extLst>
      <p:ext uri="{BB962C8B-B14F-4D97-AF65-F5344CB8AC3E}">
        <p14:creationId xmlns:p14="http://schemas.microsoft.com/office/powerpoint/2010/main" val="1795675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p:txBody>
          <a:bodyPr/>
          <a:lstStyle/>
          <a:p>
            <a:r>
              <a:rPr lang="fi-FI"/>
              <a:t>Click to edit Master title style</a:t>
            </a:r>
            <a:endParaRPr lang="en-US" dirty="0"/>
          </a:p>
        </p:txBody>
      </p:sp>
      <p:sp>
        <p:nvSpPr>
          <p:cNvPr id="3" name="Date Placeholder 2"/>
          <p:cNvSpPr>
            <a:spLocks noGrp="1"/>
          </p:cNvSpPr>
          <p:nvPr>
            <p:ph type="dt" sz="half" idx="10"/>
          </p:nvPr>
        </p:nvSpPr>
        <p:spPr/>
        <p:txBody>
          <a:bodyPr/>
          <a:lstStyle/>
          <a:p>
            <a:fld id="{4556ECF8-21AD-B441-9C7F-E7E585EEDC35}" type="datetimeFigureOut">
              <a:rPr lang="en-US" smtClean="0"/>
              <a:pPr/>
              <a:t>9/9/2026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103152-0252-1E4E-BE70-864784E45F6B}" type="slidenum">
              <a:rPr lang="en-US" smtClean="0"/>
              <a:pPr/>
              <a:t>‹#›</a:t>
            </a:fld>
            <a:endParaRPr lang="en-US"/>
          </a:p>
        </p:txBody>
      </p:sp>
    </p:spTree>
    <p:extLst>
      <p:ext uri="{BB962C8B-B14F-4D97-AF65-F5344CB8AC3E}">
        <p14:creationId xmlns:p14="http://schemas.microsoft.com/office/powerpoint/2010/main" val="13310422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Date Placeholder 1"/>
          <p:cNvSpPr>
            <a:spLocks noGrp="1"/>
          </p:cNvSpPr>
          <p:nvPr>
            <p:ph type="dt" sz="half" idx="10"/>
          </p:nvPr>
        </p:nvSpPr>
        <p:spPr/>
        <p:txBody>
          <a:bodyPr/>
          <a:lstStyle/>
          <a:p>
            <a:fld id="{4556ECF8-21AD-B441-9C7F-E7E585EEDC35}" type="datetimeFigureOut">
              <a:rPr lang="en-US" smtClean="0"/>
              <a:pPr/>
              <a:t>9/9/2026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103152-0252-1E4E-BE70-864784E45F6B}" type="slidenum">
              <a:rPr lang="en-US" smtClean="0"/>
              <a:pPr/>
              <a:t>‹#›</a:t>
            </a:fld>
            <a:endParaRPr lang="en-US"/>
          </a:p>
        </p:txBody>
      </p:sp>
    </p:spTree>
    <p:extLst>
      <p:ext uri="{BB962C8B-B14F-4D97-AF65-F5344CB8AC3E}">
        <p14:creationId xmlns:p14="http://schemas.microsoft.com/office/powerpoint/2010/main" val="4901298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629841" y="342900"/>
            <a:ext cx="2949178" cy="1200150"/>
          </a:xfrm>
        </p:spPr>
        <p:txBody>
          <a:bodyPr anchor="b"/>
          <a:lstStyle>
            <a:lvl1pPr>
              <a:defRPr sz="2400"/>
            </a:lvl1pPr>
          </a:lstStyle>
          <a:p>
            <a:r>
              <a:rPr lang="fi-FI"/>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i-FI"/>
              <a:t>Click to edit Master text styles</a:t>
            </a:r>
          </a:p>
          <a:p>
            <a:pPr lvl="1"/>
            <a:r>
              <a:rPr lang="fi-FI"/>
              <a:t>Second level</a:t>
            </a:r>
          </a:p>
          <a:p>
            <a:pPr lvl="2"/>
            <a:r>
              <a:rPr lang="fi-FI"/>
              <a:t>Third level</a:t>
            </a:r>
          </a:p>
          <a:p>
            <a:pPr lvl="3"/>
            <a:r>
              <a:rPr lang="fi-FI"/>
              <a:t>Fourth level</a:t>
            </a:r>
          </a:p>
          <a:p>
            <a:pPr lvl="4"/>
            <a:r>
              <a:rPr lang="fi-FI"/>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i-FI"/>
              <a:t>Click to edit Master text styles</a:t>
            </a:r>
          </a:p>
        </p:txBody>
      </p:sp>
      <p:sp>
        <p:nvSpPr>
          <p:cNvPr id="5" name="Date Placeholder 4"/>
          <p:cNvSpPr>
            <a:spLocks noGrp="1"/>
          </p:cNvSpPr>
          <p:nvPr>
            <p:ph type="dt" sz="half" idx="10"/>
          </p:nvPr>
        </p:nvSpPr>
        <p:spPr/>
        <p:txBody>
          <a:bodyPr/>
          <a:lstStyle/>
          <a:p>
            <a:fld id="{4556ECF8-21AD-B441-9C7F-E7E585EEDC35}"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103152-0252-1E4E-BE70-864784E45F6B}" type="slidenum">
              <a:rPr lang="en-US" smtClean="0"/>
              <a:pPr/>
              <a:t>‹#›</a:t>
            </a:fld>
            <a:endParaRPr lang="en-US"/>
          </a:p>
        </p:txBody>
      </p:sp>
    </p:spTree>
    <p:extLst>
      <p:ext uri="{BB962C8B-B14F-4D97-AF65-F5344CB8AC3E}">
        <p14:creationId xmlns:p14="http://schemas.microsoft.com/office/powerpoint/2010/main" val="20122329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629841" y="342900"/>
            <a:ext cx="2949178" cy="1200150"/>
          </a:xfrm>
        </p:spPr>
        <p:txBody>
          <a:bodyPr anchor="b"/>
          <a:lstStyle>
            <a:lvl1pPr>
              <a:defRPr sz="2400"/>
            </a:lvl1pPr>
          </a:lstStyle>
          <a:p>
            <a:r>
              <a:rPr lang="fi-FI"/>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i-FI"/>
              <a:t>Drag picture to placeholder or click icon to add</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i-FI"/>
              <a:t>Click to edit Master text styles</a:t>
            </a:r>
          </a:p>
        </p:txBody>
      </p:sp>
      <p:sp>
        <p:nvSpPr>
          <p:cNvPr id="5" name="Date Placeholder 4"/>
          <p:cNvSpPr>
            <a:spLocks noGrp="1"/>
          </p:cNvSpPr>
          <p:nvPr>
            <p:ph type="dt" sz="half" idx="10"/>
          </p:nvPr>
        </p:nvSpPr>
        <p:spPr/>
        <p:txBody>
          <a:bodyPr/>
          <a:lstStyle/>
          <a:p>
            <a:fld id="{4556ECF8-21AD-B441-9C7F-E7E585EEDC35}"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103152-0252-1E4E-BE70-864784E45F6B}" type="slidenum">
              <a:rPr lang="en-US" smtClean="0"/>
              <a:pPr/>
              <a:t>‹#›</a:t>
            </a:fld>
            <a:endParaRPr lang="en-US"/>
          </a:p>
        </p:txBody>
      </p:sp>
    </p:spTree>
    <p:extLst>
      <p:ext uri="{BB962C8B-B14F-4D97-AF65-F5344CB8AC3E}">
        <p14:creationId xmlns:p14="http://schemas.microsoft.com/office/powerpoint/2010/main" val="10267345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descr="sastamala_etusivu_2.jpg"/>
          <p:cNvPicPr>
            <a:picLocks noChangeAspect="1"/>
          </p:cNvPicPr>
          <p:nvPr userDrawn="1"/>
        </p:nvPicPr>
        <p:blipFill>
          <a:blip r:embed="rId2"/>
          <a:stretch>
            <a:fillRect/>
          </a:stretch>
        </p:blipFill>
        <p:spPr>
          <a:xfrm>
            <a:off x="0" y="0"/>
            <a:ext cx="9144000" cy="5143500"/>
          </a:xfrm>
          <a:prstGeom prst="rect">
            <a:avLst/>
          </a:prstGeom>
        </p:spPr>
      </p:pic>
      <p:sp>
        <p:nvSpPr>
          <p:cNvPr id="2" name="Title 1"/>
          <p:cNvSpPr>
            <a:spLocks noGrp="1"/>
          </p:cNvSpPr>
          <p:nvPr>
            <p:ph type="ctrTitle" hasCustomPrompt="1"/>
          </p:nvPr>
        </p:nvSpPr>
        <p:spPr>
          <a:xfrm>
            <a:off x="4885438" y="1457089"/>
            <a:ext cx="3939453" cy="797041"/>
          </a:xfrm>
        </p:spPr>
        <p:txBody>
          <a:bodyPr anchor="t">
            <a:normAutofit/>
          </a:bodyPr>
          <a:lstStyle>
            <a:lvl1pPr algn="ctr">
              <a:spcAft>
                <a:spcPts val="1200"/>
              </a:spcAft>
              <a:defRPr sz="2200"/>
            </a:lvl1pPr>
          </a:lstStyle>
          <a:p>
            <a:r>
              <a:rPr lang="fi-FI" dirty="0"/>
              <a:t>LOREM IPSUM</a:t>
            </a:r>
            <a:br>
              <a:rPr lang="fi-FI" dirty="0"/>
            </a:br>
            <a:r>
              <a:rPr lang="fi-FI" dirty="0"/>
              <a:t>ESITYKSEN PÄÄPTSIKKO</a:t>
            </a:r>
            <a:endParaRPr lang="en-US" dirty="0"/>
          </a:p>
        </p:txBody>
      </p:sp>
      <p:sp>
        <p:nvSpPr>
          <p:cNvPr id="3" name="Subtitle 2"/>
          <p:cNvSpPr>
            <a:spLocks noGrp="1"/>
          </p:cNvSpPr>
          <p:nvPr>
            <p:ph type="subTitle" idx="1" hasCustomPrompt="1"/>
          </p:nvPr>
        </p:nvSpPr>
        <p:spPr>
          <a:xfrm>
            <a:off x="4885438" y="2280490"/>
            <a:ext cx="3939453" cy="421435"/>
          </a:xfrm>
        </p:spPr>
        <p:txBody>
          <a:bodyPr>
            <a:normAutofit/>
          </a:bodyPr>
          <a:lstStyle>
            <a:lvl1pPr marL="0" indent="0" algn="ctr">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Valinnainen apuotsikko</a:t>
            </a:r>
            <a:endParaRPr lang="en-US" dirty="0"/>
          </a:p>
        </p:txBody>
      </p:sp>
      <p:pic>
        <p:nvPicPr>
          <p:cNvPr id="8" name="Picture 7" descr="sastamala_logo.jpg"/>
          <p:cNvPicPr>
            <a:picLocks noChangeAspect="1"/>
          </p:cNvPicPr>
          <p:nvPr userDrawn="1"/>
        </p:nvPicPr>
        <p:blipFill>
          <a:blip r:embed="rId3"/>
          <a:stretch>
            <a:fillRect/>
          </a:stretch>
        </p:blipFill>
        <p:spPr>
          <a:xfrm>
            <a:off x="5846622" y="4071338"/>
            <a:ext cx="2095103" cy="597104"/>
          </a:xfrm>
          <a:prstGeom prst="rect">
            <a:avLst/>
          </a:prstGeom>
        </p:spPr>
      </p:pic>
      <p:sp>
        <p:nvSpPr>
          <p:cNvPr id="14" name="Text Placeholder 13"/>
          <p:cNvSpPr>
            <a:spLocks noGrp="1"/>
          </p:cNvSpPr>
          <p:nvPr>
            <p:ph type="body" sz="quarter" idx="10" hasCustomPrompt="1"/>
          </p:nvPr>
        </p:nvSpPr>
        <p:spPr>
          <a:xfrm>
            <a:off x="4884738" y="3135313"/>
            <a:ext cx="3940175" cy="381762"/>
          </a:xfrm>
        </p:spPr>
        <p:txBody>
          <a:bodyPr>
            <a:noAutofit/>
          </a:bodyPr>
          <a:lstStyle>
            <a:lvl1pPr algn="ctr">
              <a:buNone/>
              <a:defRPr sz="1000"/>
            </a:lvl1pPr>
          </a:lstStyle>
          <a:p>
            <a:pPr lvl="0"/>
            <a:r>
              <a:rPr kumimoji="0" lang="fi-FI" sz="900" b="0" i="0" u="none" strike="noStrike" kern="1200" cap="none" spc="0" normalizeH="0" baseline="0" noProof="0" dirty="0">
                <a:ln>
                  <a:noFill/>
                </a:ln>
                <a:solidFill>
                  <a:schemeClr val="tx1"/>
                </a:solidFill>
                <a:effectLst/>
                <a:uLnTx/>
                <a:uFillTx/>
                <a:latin typeface="Verdana" charset="0"/>
                <a:ea typeface="Verdana" charset="0"/>
                <a:cs typeface="Verdana" charset="0"/>
              </a:rPr>
              <a:t>Etunimi Sukunimi, tapahtuma 2019</a:t>
            </a:r>
            <a:endParaRPr lang="en-US" dirty="0"/>
          </a:p>
        </p:txBody>
      </p:sp>
      <p:sp>
        <p:nvSpPr>
          <p:cNvPr id="16" name="Text Placeholder 15"/>
          <p:cNvSpPr>
            <a:spLocks noGrp="1"/>
          </p:cNvSpPr>
          <p:nvPr>
            <p:ph type="body" sz="quarter" idx="11" hasCustomPrompt="1"/>
          </p:nvPr>
        </p:nvSpPr>
        <p:spPr>
          <a:xfrm>
            <a:off x="4884738" y="639468"/>
            <a:ext cx="3940175" cy="195263"/>
          </a:xfrm>
        </p:spPr>
        <p:txBody>
          <a:bodyPr>
            <a:noAutofit/>
          </a:bodyPr>
          <a:lstStyle>
            <a:lvl1pPr algn="ctr">
              <a:buNone/>
              <a:defRPr sz="800"/>
            </a:lvl1pPr>
            <a:lvl2pPr>
              <a:buNone/>
              <a:defRPr sz="800"/>
            </a:lvl2pPr>
            <a:lvl3pPr>
              <a:buNone/>
              <a:defRPr sz="800"/>
            </a:lvl3pPr>
            <a:lvl4pPr>
              <a:buNone/>
              <a:defRPr sz="800"/>
            </a:lvl4pPr>
            <a:lvl5pPr>
              <a:buNone/>
              <a:defRPr sz="800"/>
            </a:lvl5pPr>
          </a:lstStyle>
          <a:p>
            <a:pPr lvl="0"/>
            <a:r>
              <a:rPr lang="fi-FI" dirty="0" err="1"/>
              <a:t>www.sastamala.fi</a:t>
            </a:r>
            <a:endParaRPr lang="en-US" dirty="0"/>
          </a:p>
        </p:txBody>
      </p:sp>
    </p:spTree>
    <p:extLst>
      <p:ext uri="{BB962C8B-B14F-4D97-AF65-F5344CB8AC3E}">
        <p14:creationId xmlns:p14="http://schemas.microsoft.com/office/powerpoint/2010/main" val="11519542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descr="sastamala_etusivu_1.jpg"/>
          <p:cNvPicPr>
            <a:picLocks noChangeAspect="1"/>
          </p:cNvPicPr>
          <p:nvPr userDrawn="1"/>
        </p:nvPicPr>
        <p:blipFill>
          <a:blip r:embed="rId2"/>
          <a:stretch>
            <a:fillRect/>
          </a:stretch>
        </p:blipFill>
        <p:spPr>
          <a:xfrm>
            <a:off x="0" y="0"/>
            <a:ext cx="9144000" cy="5143500"/>
          </a:xfrm>
          <a:prstGeom prst="rect">
            <a:avLst/>
          </a:prstGeom>
        </p:spPr>
      </p:pic>
      <p:sp>
        <p:nvSpPr>
          <p:cNvPr id="8" name="Title 1"/>
          <p:cNvSpPr>
            <a:spLocks noGrp="1"/>
          </p:cNvSpPr>
          <p:nvPr>
            <p:ph type="ctrTitle" hasCustomPrompt="1"/>
          </p:nvPr>
        </p:nvSpPr>
        <p:spPr>
          <a:xfrm>
            <a:off x="1650268" y="1652352"/>
            <a:ext cx="5843465" cy="823401"/>
          </a:xfrm>
        </p:spPr>
        <p:txBody>
          <a:bodyPr anchor="t">
            <a:normAutofit/>
          </a:bodyPr>
          <a:lstStyle>
            <a:lvl1pPr algn="ctr">
              <a:spcAft>
                <a:spcPts val="1200"/>
              </a:spcAft>
              <a:defRPr sz="2200"/>
            </a:lvl1pPr>
          </a:lstStyle>
          <a:p>
            <a:r>
              <a:rPr lang="fi-FI" dirty="0"/>
              <a:t>LOREM IPSUM</a:t>
            </a:r>
            <a:br>
              <a:rPr lang="fi-FI" dirty="0"/>
            </a:br>
            <a:r>
              <a:rPr lang="fi-FI" dirty="0"/>
              <a:t>ESITYKSEN PÄÄPTSIKKO</a:t>
            </a:r>
            <a:endParaRPr lang="en-US" dirty="0"/>
          </a:p>
        </p:txBody>
      </p:sp>
      <p:sp>
        <p:nvSpPr>
          <p:cNvPr id="9" name="Subtitle 2"/>
          <p:cNvSpPr>
            <a:spLocks noGrp="1"/>
          </p:cNvSpPr>
          <p:nvPr>
            <p:ph type="subTitle" idx="1" hasCustomPrompt="1"/>
          </p:nvPr>
        </p:nvSpPr>
        <p:spPr>
          <a:xfrm>
            <a:off x="1650448" y="2475753"/>
            <a:ext cx="5843104" cy="421435"/>
          </a:xfrm>
        </p:spPr>
        <p:txBody>
          <a:bodyPr>
            <a:normAutofit/>
          </a:bodyPr>
          <a:lstStyle>
            <a:lvl1pPr marL="0" indent="0" algn="ctr">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Valinnainen apuotsikko</a:t>
            </a:r>
            <a:endParaRPr lang="en-US" dirty="0"/>
          </a:p>
        </p:txBody>
      </p:sp>
      <p:sp>
        <p:nvSpPr>
          <p:cNvPr id="10" name="Text Placeholder 13"/>
          <p:cNvSpPr>
            <a:spLocks noGrp="1"/>
          </p:cNvSpPr>
          <p:nvPr>
            <p:ph type="body" sz="quarter" idx="10" hasCustomPrompt="1"/>
          </p:nvPr>
        </p:nvSpPr>
        <p:spPr>
          <a:xfrm>
            <a:off x="1650358" y="3330576"/>
            <a:ext cx="5843284" cy="279755"/>
          </a:xfrm>
        </p:spPr>
        <p:txBody>
          <a:bodyPr>
            <a:noAutofit/>
          </a:bodyPr>
          <a:lstStyle>
            <a:lvl1pPr algn="ctr">
              <a:buNone/>
              <a:defRPr sz="1000"/>
            </a:lvl1pPr>
          </a:lstStyle>
          <a:p>
            <a:pPr lvl="0"/>
            <a:r>
              <a:rPr kumimoji="0" lang="fi-FI" sz="900" b="0" i="0" u="none" strike="noStrike" kern="1200" cap="none" spc="0" normalizeH="0" baseline="0" noProof="0" dirty="0">
                <a:ln>
                  <a:noFill/>
                </a:ln>
                <a:solidFill>
                  <a:schemeClr val="tx1"/>
                </a:solidFill>
                <a:effectLst/>
                <a:uLnTx/>
                <a:uFillTx/>
                <a:latin typeface="Verdana" charset="0"/>
                <a:ea typeface="Verdana" charset="0"/>
                <a:cs typeface="Verdana" charset="0"/>
              </a:rPr>
              <a:t>Etunimi Sukunimi, tapahtuma 2019</a:t>
            </a:r>
            <a:endParaRPr lang="en-US" dirty="0"/>
          </a:p>
        </p:txBody>
      </p:sp>
      <p:sp>
        <p:nvSpPr>
          <p:cNvPr id="11" name="Text Placeholder 15"/>
          <p:cNvSpPr>
            <a:spLocks noGrp="1"/>
          </p:cNvSpPr>
          <p:nvPr>
            <p:ph type="body" sz="quarter" idx="11" hasCustomPrompt="1"/>
          </p:nvPr>
        </p:nvSpPr>
        <p:spPr>
          <a:xfrm>
            <a:off x="2601913" y="834731"/>
            <a:ext cx="3940175" cy="195263"/>
          </a:xfrm>
        </p:spPr>
        <p:txBody>
          <a:bodyPr>
            <a:noAutofit/>
          </a:bodyPr>
          <a:lstStyle>
            <a:lvl1pPr algn="ctr">
              <a:buNone/>
              <a:defRPr sz="800"/>
            </a:lvl1pPr>
            <a:lvl2pPr>
              <a:buNone/>
              <a:defRPr sz="800"/>
            </a:lvl2pPr>
            <a:lvl3pPr>
              <a:buNone/>
              <a:defRPr sz="800"/>
            </a:lvl3pPr>
            <a:lvl4pPr>
              <a:buNone/>
              <a:defRPr sz="800"/>
            </a:lvl4pPr>
            <a:lvl5pPr>
              <a:buNone/>
              <a:defRPr sz="800"/>
            </a:lvl5pPr>
          </a:lstStyle>
          <a:p>
            <a:pPr lvl="0"/>
            <a:r>
              <a:rPr lang="fi-FI" dirty="0" err="1"/>
              <a:t>www.sastamala.fi</a:t>
            </a:r>
            <a:endParaRPr lang="en-US" dirty="0"/>
          </a:p>
        </p:txBody>
      </p:sp>
    </p:spTree>
    <p:extLst>
      <p:ext uri="{BB962C8B-B14F-4D97-AF65-F5344CB8AC3E}">
        <p14:creationId xmlns:p14="http://schemas.microsoft.com/office/powerpoint/2010/main" val="13301869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p:txBody>
          <a:bodyPr/>
          <a:lstStyle/>
          <a:p>
            <a:r>
              <a:rPr lang="fi-FI"/>
              <a:t>Click to edit Master title style</a:t>
            </a:r>
            <a:endParaRPr lang="en-US" dirty="0"/>
          </a:p>
        </p:txBody>
      </p:sp>
      <p:sp>
        <p:nvSpPr>
          <p:cNvPr id="3" name="Content Placeholder 2"/>
          <p:cNvSpPr>
            <a:spLocks noGrp="1"/>
          </p:cNvSpPr>
          <p:nvPr>
            <p:ph idx="1"/>
          </p:nvPr>
        </p:nvSpPr>
        <p:spPr/>
        <p:txBody>
          <a:bodyPr/>
          <a:lstStyle/>
          <a:p>
            <a:pPr lvl="0"/>
            <a:r>
              <a:rPr lang="fi-FI"/>
              <a:t>Click to edit Master text styles</a:t>
            </a:r>
          </a:p>
          <a:p>
            <a:pPr lvl="1"/>
            <a:r>
              <a:rPr lang="fi-FI"/>
              <a:t>Second level</a:t>
            </a:r>
          </a:p>
          <a:p>
            <a:pPr lvl="2"/>
            <a:r>
              <a:rPr lang="fi-FI"/>
              <a:t>Third level</a:t>
            </a:r>
          </a:p>
          <a:p>
            <a:pPr lvl="3"/>
            <a:r>
              <a:rPr lang="fi-FI"/>
              <a:t>Fourth level</a:t>
            </a:r>
          </a:p>
          <a:p>
            <a:pPr lvl="4"/>
            <a:r>
              <a:rPr lang="fi-FI"/>
              <a:t>Fifth level</a:t>
            </a:r>
            <a:endParaRPr lang="en-US" dirty="0"/>
          </a:p>
        </p:txBody>
      </p:sp>
      <p:sp>
        <p:nvSpPr>
          <p:cNvPr id="4" name="Date Placeholder 3"/>
          <p:cNvSpPr>
            <a:spLocks noGrp="1"/>
          </p:cNvSpPr>
          <p:nvPr>
            <p:ph type="dt" sz="half" idx="10"/>
          </p:nvPr>
        </p:nvSpPr>
        <p:spPr/>
        <p:txBody>
          <a:bodyPr/>
          <a:lstStyle/>
          <a:p>
            <a:fld id="{4556ECF8-21AD-B441-9C7F-E7E585EEDC35}"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03152-0252-1E4E-BE70-864784E45F6B}" type="slidenum">
              <a:rPr lang="en-US" smtClean="0"/>
              <a:pPr/>
              <a:t>‹#›</a:t>
            </a:fld>
            <a:endParaRPr lang="en-US"/>
          </a:p>
        </p:txBody>
      </p:sp>
    </p:spTree>
    <p:extLst>
      <p:ext uri="{BB962C8B-B14F-4D97-AF65-F5344CB8AC3E}">
        <p14:creationId xmlns:p14="http://schemas.microsoft.com/office/powerpoint/2010/main" val="590480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Date Placeholder 1"/>
          <p:cNvSpPr>
            <a:spLocks noGrp="1"/>
          </p:cNvSpPr>
          <p:nvPr>
            <p:ph type="dt" sz="half" idx="10"/>
          </p:nvPr>
        </p:nvSpPr>
        <p:spPr/>
        <p:txBody>
          <a:bodyPr/>
          <a:lstStyle/>
          <a:p>
            <a:fld id="{4556ECF8-21AD-B441-9C7F-E7E585EEDC35}" type="datetimeFigureOut">
              <a:rPr lang="en-US" smtClean="0"/>
              <a:pPr/>
              <a:t>9/9/2026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103152-0252-1E4E-BE70-864784E45F6B}" type="slidenum">
              <a:rPr lang="en-US" smtClean="0"/>
              <a:pPr/>
              <a:t>‹#›</a:t>
            </a:fld>
            <a:endParaRPr lang="en-US"/>
          </a:p>
        </p:txBody>
      </p:sp>
    </p:spTree>
    <p:extLst>
      <p:ext uri="{BB962C8B-B14F-4D97-AF65-F5344CB8AC3E}">
        <p14:creationId xmlns:p14="http://schemas.microsoft.com/office/powerpoint/2010/main" val="3359028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5" Type="http://schemas.openxmlformats.org/officeDocument/2006/relationships/theme" Target="../theme/theme2.xml"/><Relationship Id="rId4"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fi-FI" dirty="0" err="1"/>
              <a:t>Click</a:t>
            </a:r>
            <a:r>
              <a:rPr lang="fi-FI" dirty="0"/>
              <a:t> to </a:t>
            </a:r>
            <a:r>
              <a:rPr lang="fi-FI" dirty="0" err="1"/>
              <a:t>edit</a:t>
            </a:r>
            <a:r>
              <a:rPr lang="fi-FI" dirty="0"/>
              <a:t> Master </a:t>
            </a:r>
            <a:r>
              <a:rPr lang="fi-FI" dirty="0" err="1"/>
              <a:t>title</a:t>
            </a:r>
            <a:r>
              <a:rPr lang="fi-FI" dirty="0"/>
              <a:t> </a:t>
            </a:r>
            <a:r>
              <a:rPr lang="fi-FI" dirty="0" err="1"/>
              <a:t>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fi-FI" dirty="0" err="1"/>
              <a:t>Click</a:t>
            </a:r>
            <a:r>
              <a:rPr lang="fi-FI" dirty="0"/>
              <a:t> to </a:t>
            </a:r>
            <a:r>
              <a:rPr lang="fi-FI" dirty="0" err="1"/>
              <a:t>edit</a:t>
            </a:r>
            <a:r>
              <a:rPr lang="fi-FI" dirty="0"/>
              <a:t> Master </a:t>
            </a:r>
            <a:r>
              <a:rPr lang="fi-FI" dirty="0" err="1"/>
              <a:t>text</a:t>
            </a:r>
            <a:r>
              <a:rPr lang="fi-FI" dirty="0"/>
              <a:t> </a:t>
            </a:r>
            <a:r>
              <a:rPr lang="fi-FI" dirty="0" err="1"/>
              <a:t>styles</a:t>
            </a:r>
            <a:endParaRPr lang="fi-FI" dirty="0"/>
          </a:p>
          <a:p>
            <a:pPr lvl="1"/>
            <a:r>
              <a:rPr lang="fi-FI" dirty="0"/>
              <a:t>Second </a:t>
            </a:r>
            <a:r>
              <a:rPr lang="fi-FI" dirty="0" err="1"/>
              <a:t>level</a:t>
            </a:r>
            <a:endParaRPr lang="fi-FI" dirty="0"/>
          </a:p>
          <a:p>
            <a:pPr lvl="2"/>
            <a:r>
              <a:rPr lang="fi-FI" dirty="0"/>
              <a:t>Third </a:t>
            </a:r>
            <a:r>
              <a:rPr lang="fi-FI" dirty="0" err="1"/>
              <a:t>level</a:t>
            </a:r>
            <a:endParaRPr lang="fi-FI" dirty="0"/>
          </a:p>
          <a:p>
            <a:pPr lvl="3"/>
            <a:r>
              <a:rPr lang="fi-FI" dirty="0" err="1"/>
              <a:t>Fourth</a:t>
            </a:r>
            <a:r>
              <a:rPr lang="fi-FI" dirty="0"/>
              <a:t> </a:t>
            </a:r>
            <a:r>
              <a:rPr lang="fi-FI" dirty="0" err="1"/>
              <a:t>level</a:t>
            </a:r>
            <a:endParaRPr lang="fi-FI" dirty="0"/>
          </a:p>
          <a:p>
            <a:pPr lvl="4"/>
            <a:r>
              <a:rPr lang="fi-FI" dirty="0" err="1"/>
              <a:t>Fifth</a:t>
            </a:r>
            <a:r>
              <a:rPr lang="fi-FI" dirty="0"/>
              <a:t> </a:t>
            </a:r>
            <a:r>
              <a:rPr lang="fi-FI" dirty="0" err="1"/>
              <a:t>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latin typeface="Verdana" charset="0"/>
                <a:ea typeface="Verdana" charset="0"/>
                <a:cs typeface="Verdana" charset="0"/>
              </a:defRPr>
            </a:lvl1pPr>
          </a:lstStyle>
          <a:p>
            <a:fld id="{4556ECF8-21AD-B441-9C7F-E7E585EEDC35}" type="datetimeFigureOut">
              <a:rPr lang="en-US" smtClean="0"/>
              <a:pPr/>
              <a:t>9/9/2026</a:t>
            </a:fld>
            <a:endParaRPr lang="en-US" dirty="0"/>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latin typeface="Verdana" charset="0"/>
                <a:ea typeface="Verdana" charset="0"/>
                <a:cs typeface="Verdana" charset="0"/>
              </a:defRPr>
            </a:lvl1pPr>
          </a:lstStyle>
          <a:p>
            <a:endParaRPr lang="en-US" dirty="0"/>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latin typeface="Verdana" charset="0"/>
                <a:ea typeface="Verdana" charset="0"/>
                <a:cs typeface="Verdana" charset="0"/>
              </a:defRPr>
            </a:lvl1pPr>
          </a:lstStyle>
          <a:p>
            <a:fld id="{A3103152-0252-1E4E-BE70-864784E45F6B}" type="slidenum">
              <a:rPr lang="en-US" smtClean="0"/>
              <a:pPr/>
              <a:t>‹#›</a:t>
            </a:fld>
            <a:endParaRPr lang="en-US" dirty="0"/>
          </a:p>
        </p:txBody>
      </p:sp>
    </p:spTree>
    <p:extLst>
      <p:ext uri="{BB962C8B-B14F-4D97-AF65-F5344CB8AC3E}">
        <p14:creationId xmlns:p14="http://schemas.microsoft.com/office/powerpoint/2010/main" val="3739718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defTabSz="685800" rtl="0" eaLnBrk="1" latinLnBrk="0" hangingPunct="1">
        <a:lnSpc>
          <a:spcPct val="90000"/>
        </a:lnSpc>
        <a:spcBef>
          <a:spcPct val="0"/>
        </a:spcBef>
        <a:buNone/>
        <a:defRPr sz="2800" kern="1200">
          <a:solidFill>
            <a:schemeClr val="tx2"/>
          </a:solidFill>
          <a:latin typeface="Verdana" charset="0"/>
          <a:ea typeface="Verdana" charset="0"/>
          <a:cs typeface="Verdana"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Verdana" charset="0"/>
          <a:ea typeface="Verdana" charset="0"/>
          <a:cs typeface="Verdana"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Verdana" charset="0"/>
          <a:ea typeface="Verdana" charset="0"/>
          <a:cs typeface="Verdana"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Verdana" charset="0"/>
          <a:ea typeface="Verdana" charset="0"/>
          <a:cs typeface="Verdana"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Verdana" charset="0"/>
          <a:ea typeface="Verdana" charset="0"/>
          <a:cs typeface="Verdana"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Verdana" charset="0"/>
          <a:ea typeface="Verdana" charset="0"/>
          <a:cs typeface="Verdan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fi-FI" dirty="0" err="1"/>
              <a:t>Click</a:t>
            </a:r>
            <a:r>
              <a:rPr lang="fi-FI" dirty="0"/>
              <a:t> to </a:t>
            </a:r>
            <a:r>
              <a:rPr lang="fi-FI" dirty="0" err="1"/>
              <a:t>edit</a:t>
            </a:r>
            <a:r>
              <a:rPr lang="fi-FI" dirty="0"/>
              <a:t> Master </a:t>
            </a:r>
            <a:r>
              <a:rPr lang="fi-FI" dirty="0" err="1"/>
              <a:t>title</a:t>
            </a:r>
            <a:r>
              <a:rPr lang="fi-FI" dirty="0"/>
              <a:t> </a:t>
            </a:r>
            <a:r>
              <a:rPr lang="fi-FI" dirty="0" err="1"/>
              <a:t>style</a:t>
            </a:r>
            <a:endParaRPr lang="en-US" dirty="0"/>
          </a:p>
        </p:txBody>
      </p:sp>
      <p:sp>
        <p:nvSpPr>
          <p:cNvPr id="3" name="Text Placeholder 2"/>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fi-FI" dirty="0" err="1"/>
              <a:t>Click</a:t>
            </a:r>
            <a:r>
              <a:rPr lang="fi-FI" dirty="0"/>
              <a:t> to </a:t>
            </a:r>
            <a:r>
              <a:rPr lang="fi-FI" dirty="0" err="1"/>
              <a:t>edit</a:t>
            </a:r>
            <a:r>
              <a:rPr lang="fi-FI" dirty="0"/>
              <a:t> Master </a:t>
            </a:r>
            <a:r>
              <a:rPr lang="fi-FI" dirty="0" err="1"/>
              <a:t>text</a:t>
            </a:r>
            <a:r>
              <a:rPr lang="fi-FI" dirty="0"/>
              <a:t> </a:t>
            </a:r>
            <a:r>
              <a:rPr lang="fi-FI" dirty="0" err="1"/>
              <a:t>styles</a:t>
            </a:r>
            <a:endParaRPr lang="fi-FI" dirty="0"/>
          </a:p>
          <a:p>
            <a:pPr lvl="1"/>
            <a:r>
              <a:rPr lang="fi-FI" dirty="0"/>
              <a:t>Second </a:t>
            </a:r>
            <a:r>
              <a:rPr lang="fi-FI" dirty="0" err="1"/>
              <a:t>level</a:t>
            </a:r>
            <a:endParaRPr lang="fi-FI" dirty="0"/>
          </a:p>
          <a:p>
            <a:pPr lvl="2"/>
            <a:r>
              <a:rPr lang="fi-FI" dirty="0"/>
              <a:t>Third </a:t>
            </a:r>
            <a:r>
              <a:rPr lang="fi-FI" dirty="0" err="1"/>
              <a:t>level</a:t>
            </a:r>
            <a:endParaRPr lang="fi-FI" dirty="0"/>
          </a:p>
          <a:p>
            <a:pPr lvl="3"/>
            <a:r>
              <a:rPr lang="fi-FI" dirty="0" err="1"/>
              <a:t>Fourth</a:t>
            </a:r>
            <a:r>
              <a:rPr lang="fi-FI" dirty="0"/>
              <a:t> </a:t>
            </a:r>
            <a:r>
              <a:rPr lang="fi-FI" dirty="0" err="1"/>
              <a:t>level</a:t>
            </a:r>
            <a:endParaRPr lang="fi-FI" dirty="0"/>
          </a:p>
          <a:p>
            <a:pPr lvl="4"/>
            <a:r>
              <a:rPr lang="fi-FI" dirty="0" err="1"/>
              <a:t>Fifth</a:t>
            </a:r>
            <a:r>
              <a:rPr lang="fi-FI" dirty="0"/>
              <a:t> </a:t>
            </a:r>
            <a:r>
              <a:rPr lang="fi-FI" dirty="0" err="1"/>
              <a:t>level</a:t>
            </a:r>
            <a:endParaRPr lang="en-US" dirty="0"/>
          </a:p>
        </p:txBody>
      </p:sp>
      <p:sp>
        <p:nvSpPr>
          <p:cNvPr id="4" name="Date Placeholder 3"/>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latin typeface="Verdana" charset="0"/>
                <a:ea typeface="Verdana" charset="0"/>
                <a:cs typeface="Verdana" charset="0"/>
              </a:defRPr>
            </a:lvl1pPr>
          </a:lstStyle>
          <a:p>
            <a:fld id="{9E60E2F9-1A8C-2F48-A600-B8F7BF65522B}" type="datetimeFigureOut">
              <a:rPr lang="en-US" smtClean="0"/>
              <a:pPr/>
              <a:t>9/9/2026</a:t>
            </a:fld>
            <a:endParaRPr lang="en-US" dirty="0"/>
          </a:p>
        </p:txBody>
      </p:sp>
      <p:sp>
        <p:nvSpPr>
          <p:cNvPr id="5" name="Footer Placeholder 4"/>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latin typeface="Verdana" charset="0"/>
                <a:ea typeface="Verdana" charset="0"/>
                <a:cs typeface="Verdana" charset="0"/>
              </a:defRPr>
            </a:lvl1pPr>
          </a:lstStyle>
          <a:p>
            <a:endParaRPr lang="en-US" dirty="0"/>
          </a:p>
        </p:txBody>
      </p:sp>
      <p:sp>
        <p:nvSpPr>
          <p:cNvPr id="6" name="Slide Number Placeholder 5"/>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latin typeface="Verdana" charset="0"/>
                <a:ea typeface="Verdana" charset="0"/>
                <a:cs typeface="Verdana" charset="0"/>
              </a:defRPr>
            </a:lvl1pPr>
          </a:lstStyle>
          <a:p>
            <a:fld id="{16016576-6F3F-124A-A8E1-7A284BA30123}" type="slidenum">
              <a:rPr lang="en-US" smtClean="0"/>
              <a:pPr/>
              <a:t>‹#›</a:t>
            </a:fld>
            <a:endParaRPr lang="en-US" dirty="0"/>
          </a:p>
        </p:txBody>
      </p:sp>
    </p:spTree>
    <p:extLst>
      <p:ext uri="{BB962C8B-B14F-4D97-AF65-F5344CB8AC3E}">
        <p14:creationId xmlns:p14="http://schemas.microsoft.com/office/powerpoint/2010/main" val="638295518"/>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83" r:id="rId3"/>
    <p:sldLayoutId id="2147483684" r:id="rId4"/>
  </p:sldLayoutIdLst>
  <p:txStyles>
    <p:titleStyle>
      <a:lvl1pPr algn="l" defTabSz="914400" rtl="0" eaLnBrk="1" latinLnBrk="0" hangingPunct="1">
        <a:lnSpc>
          <a:spcPct val="90000"/>
        </a:lnSpc>
        <a:spcBef>
          <a:spcPct val="0"/>
        </a:spcBef>
        <a:buNone/>
        <a:defRPr sz="3200" b="0" i="0" kern="1200">
          <a:solidFill>
            <a:schemeClr val="tx2"/>
          </a:solidFill>
          <a:latin typeface="Verdana" charset="0"/>
          <a:ea typeface="Verdana" charset="0"/>
          <a:cs typeface="Verdana"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Verdana" charset="0"/>
          <a:ea typeface="Verdana" charset="0"/>
          <a:cs typeface="Verdana"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Verdana" charset="0"/>
          <a:ea typeface="Verdana" charset="0"/>
          <a:cs typeface="Verdana"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Verdana" charset="0"/>
          <a:ea typeface="Verdana" charset="0"/>
          <a:cs typeface="Verdana"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Verdana" charset="0"/>
          <a:ea typeface="Verdana" charset="0"/>
          <a:cs typeface="Verdana"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Verdana" charset="0"/>
          <a:ea typeface="Verdana" charset="0"/>
          <a:cs typeface="Verdana"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diagramData" Target="../diagrams/data1.xml"/><Relationship Id="rId3" Type="http://schemas.openxmlformats.org/officeDocument/2006/relationships/image" Target="../media/image9.png"/><Relationship Id="rId7" Type="http://schemas.openxmlformats.org/officeDocument/2006/relationships/image" Target="../media/image13.png"/><Relationship Id="rId12"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diagramColors" Target="../diagrams/colors1.xml"/><Relationship Id="rId5" Type="http://schemas.openxmlformats.org/officeDocument/2006/relationships/image" Target="../media/image11.png"/><Relationship Id="rId10" Type="http://schemas.openxmlformats.org/officeDocument/2006/relationships/diagramQuickStyle" Target="../diagrams/quickStyle1.xml"/><Relationship Id="rId4" Type="http://schemas.openxmlformats.org/officeDocument/2006/relationships/image" Target="../media/image10.png"/><Relationship Id="rId9" Type="http://schemas.openxmlformats.org/officeDocument/2006/relationships/diagramLayout" Target="../diagrams/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p:cNvSpPr>
            <a:spLocks noGrp="1"/>
          </p:cNvSpPr>
          <p:nvPr>
            <p:ph type="ctrTitle"/>
          </p:nvPr>
        </p:nvSpPr>
        <p:spPr>
          <a:xfrm>
            <a:off x="4885438" y="1457089"/>
            <a:ext cx="3939453" cy="876678"/>
          </a:xfrm>
        </p:spPr>
        <p:txBody>
          <a:bodyPr>
            <a:normAutofit/>
          </a:bodyPr>
          <a:lstStyle/>
          <a:p>
            <a:r>
              <a:rPr lang="en-US" dirty="0"/>
              <a:t>Tyrväänkylän </a:t>
            </a:r>
            <a:r>
              <a:rPr lang="en-US" dirty="0" err="1"/>
              <a:t>koulun</a:t>
            </a:r>
            <a:r>
              <a:rPr lang="en-US" dirty="0"/>
              <a:t> </a:t>
            </a:r>
            <a:br>
              <a:rPr lang="en-US" dirty="0"/>
            </a:br>
            <a:r>
              <a:rPr lang="en-US" dirty="0" err="1"/>
              <a:t>vanhempainilta</a:t>
            </a:r>
            <a:r>
              <a:rPr lang="en-US" dirty="0"/>
              <a:t> 2026</a:t>
            </a:r>
          </a:p>
        </p:txBody>
      </p:sp>
      <p:sp>
        <p:nvSpPr>
          <p:cNvPr id="36" name="Subtitle 35"/>
          <p:cNvSpPr>
            <a:spLocks noGrp="1"/>
          </p:cNvSpPr>
          <p:nvPr>
            <p:ph type="subTitle" idx="1"/>
          </p:nvPr>
        </p:nvSpPr>
        <p:spPr>
          <a:xfrm>
            <a:off x="4885438" y="2436125"/>
            <a:ext cx="3939453" cy="354842"/>
          </a:xfrm>
        </p:spPr>
        <p:txBody>
          <a:bodyPr/>
          <a:lstStyle/>
          <a:p>
            <a:r>
              <a:rPr lang="en-US" dirty="0"/>
              <a:t>2.-6. </a:t>
            </a:r>
            <a:r>
              <a:rPr lang="en-US" dirty="0" err="1"/>
              <a:t>luokkien</a:t>
            </a:r>
            <a:r>
              <a:rPr lang="en-US" dirty="0"/>
              <a:t> </a:t>
            </a:r>
            <a:r>
              <a:rPr lang="en-US" dirty="0" err="1"/>
              <a:t>oppilaiden</a:t>
            </a:r>
            <a:r>
              <a:rPr lang="en-US" dirty="0"/>
              <a:t> </a:t>
            </a:r>
            <a:r>
              <a:rPr lang="en-US" dirty="0" err="1"/>
              <a:t>huoltajille</a:t>
            </a:r>
            <a:endParaRPr lang="en-US" dirty="0"/>
          </a:p>
        </p:txBody>
      </p:sp>
      <p:sp>
        <p:nvSpPr>
          <p:cNvPr id="37" name="Text Placeholder 36"/>
          <p:cNvSpPr>
            <a:spLocks noGrp="1"/>
          </p:cNvSpPr>
          <p:nvPr>
            <p:ph type="body" sz="quarter" idx="10"/>
          </p:nvPr>
        </p:nvSpPr>
        <p:spPr/>
        <p:txBody>
          <a:bodyPr/>
          <a:lstStyle/>
          <a:p>
            <a:r>
              <a:rPr lang="en-US" dirty="0"/>
              <a:t>Tiina Torniainen</a:t>
            </a:r>
          </a:p>
        </p:txBody>
      </p:sp>
      <p:sp>
        <p:nvSpPr>
          <p:cNvPr id="38" name="Text Placeholder 37"/>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1593906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2526D-C944-F692-7B93-BE5F5378D0D9}"/>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6E91D47F-7D2C-2F52-B8FD-9A48C36255B3}"/>
              </a:ext>
            </a:extLst>
          </p:cNvPr>
          <p:cNvSpPr>
            <a:spLocks noGrp="1"/>
          </p:cNvSpPr>
          <p:nvPr>
            <p:ph type="title"/>
          </p:nvPr>
        </p:nvSpPr>
        <p:spPr/>
        <p:txBody>
          <a:bodyPr/>
          <a:lstStyle/>
          <a:p>
            <a:r>
              <a:rPr lang="fi-FI" dirty="0"/>
              <a:t>Lukuvuosi 2026-2027</a:t>
            </a:r>
          </a:p>
        </p:txBody>
      </p:sp>
      <p:sp>
        <p:nvSpPr>
          <p:cNvPr id="3" name="Sisällön paikkamerkki 2">
            <a:extLst>
              <a:ext uri="{FF2B5EF4-FFF2-40B4-BE49-F238E27FC236}">
                <a16:creationId xmlns:a16="http://schemas.microsoft.com/office/drawing/2014/main" id="{82448D0A-BEB4-51E6-0387-5926FAEE49CB}"/>
              </a:ext>
            </a:extLst>
          </p:cNvPr>
          <p:cNvSpPr>
            <a:spLocks noGrp="1"/>
          </p:cNvSpPr>
          <p:nvPr>
            <p:ph idx="1"/>
          </p:nvPr>
        </p:nvSpPr>
        <p:spPr>
          <a:xfrm>
            <a:off x="628650" y="1370013"/>
            <a:ext cx="7886700" cy="3098956"/>
          </a:xfrm>
        </p:spPr>
        <p:txBody>
          <a:bodyPr>
            <a:normAutofit fontScale="32500" lnSpcReduction="20000"/>
          </a:bodyPr>
          <a:lstStyle/>
          <a:p>
            <a:r>
              <a:rPr lang="fi-FI" altLang="fi-FI" sz="3700" dirty="0"/>
              <a:t>1. </a:t>
            </a:r>
            <a:r>
              <a:rPr lang="fi-FI" altLang="fi-FI" sz="3700" dirty="0" err="1"/>
              <a:t>lk</a:t>
            </a:r>
            <a:r>
              <a:rPr lang="fi-FI" altLang="fi-FI" sz="3700" dirty="0"/>
              <a:t>		12 oppilasta	Kaija-Leena Impola (varajohtaja) </a:t>
            </a:r>
          </a:p>
          <a:p>
            <a:r>
              <a:rPr lang="fi-FI" altLang="fi-FI" sz="3700" dirty="0"/>
              <a:t>2. </a:t>
            </a:r>
            <a:r>
              <a:rPr lang="fi-FI" altLang="fi-FI" sz="3700" dirty="0" err="1"/>
              <a:t>lk</a:t>
            </a:r>
            <a:r>
              <a:rPr lang="fi-FI" altLang="fi-FI" sz="3700" dirty="0"/>
              <a:t>		11 oppilasta 	Annemari Laitinen </a:t>
            </a:r>
          </a:p>
          <a:p>
            <a:r>
              <a:rPr lang="fi-FI" altLang="fi-FI" sz="3700" dirty="0"/>
              <a:t>3.lk		11 oppilasta	Jasmin Uurto</a:t>
            </a:r>
          </a:p>
          <a:p>
            <a:r>
              <a:rPr lang="fi-FI" altLang="fi-FI" sz="3700" dirty="0"/>
              <a:t>4. </a:t>
            </a:r>
            <a:r>
              <a:rPr lang="fi-FI" altLang="fi-FI" sz="3700" dirty="0" err="1"/>
              <a:t>lk</a:t>
            </a:r>
            <a:r>
              <a:rPr lang="fi-FI" altLang="fi-FI" sz="3700" dirty="0"/>
              <a:t> 		17 oppilasta	Juha Salmela</a:t>
            </a:r>
          </a:p>
          <a:p>
            <a:r>
              <a:rPr lang="fi-FI" altLang="fi-FI" sz="3700" dirty="0"/>
              <a:t>5. </a:t>
            </a:r>
            <a:r>
              <a:rPr lang="fi-FI" altLang="fi-FI" sz="3700" dirty="0" err="1"/>
              <a:t>lk</a:t>
            </a:r>
            <a:r>
              <a:rPr lang="fi-FI" altLang="fi-FI" sz="3700" dirty="0"/>
              <a:t>		15 oppilasta	Mirka Manner</a:t>
            </a:r>
          </a:p>
          <a:p>
            <a:r>
              <a:rPr lang="fi-FI" altLang="fi-FI" sz="3700" dirty="0"/>
              <a:t>6. </a:t>
            </a:r>
            <a:r>
              <a:rPr lang="fi-FI" altLang="fi-FI" sz="3700" dirty="0" err="1"/>
              <a:t>lk</a:t>
            </a:r>
            <a:r>
              <a:rPr lang="fi-FI" altLang="fi-FI" sz="3700" dirty="0"/>
              <a:t>		13 oppilasta	Saku Koski-Vähälä</a:t>
            </a:r>
          </a:p>
          <a:p>
            <a:r>
              <a:rPr lang="fi-FI" altLang="fi-FI" sz="3700" dirty="0"/>
              <a:t>Valmistava opetus	2 (4) oppilasta	Johanna Malmivaara</a:t>
            </a:r>
          </a:p>
          <a:p>
            <a:r>
              <a:rPr lang="fi-FI" altLang="fi-FI" sz="3700" dirty="0"/>
              <a:t>Yhteensä	81 (83) oppilasta</a:t>
            </a:r>
          </a:p>
          <a:p>
            <a:r>
              <a:rPr lang="fi-FI" altLang="fi-FI" sz="3700" dirty="0"/>
              <a:t>Ruotsi 				Minna Lehtivuo</a:t>
            </a:r>
          </a:p>
          <a:p>
            <a:r>
              <a:rPr lang="fi-FI" altLang="fi-FI" sz="3700" dirty="0"/>
              <a:t>Erityisopettaja ja koulunjohtaja 		Tiina Torniainen</a:t>
            </a:r>
          </a:p>
          <a:p>
            <a:r>
              <a:rPr lang="fi-FI" altLang="fi-FI" sz="3700" dirty="0"/>
              <a:t>Koulunkäynninohjaajat 		Marika Arhilahti, Seija Hakanen ja Jemina Siltanen</a:t>
            </a:r>
          </a:p>
          <a:p>
            <a:endParaRPr lang="fi-FI" dirty="0"/>
          </a:p>
        </p:txBody>
      </p:sp>
    </p:spTree>
    <p:extLst>
      <p:ext uri="{BB962C8B-B14F-4D97-AF65-F5344CB8AC3E}">
        <p14:creationId xmlns:p14="http://schemas.microsoft.com/office/powerpoint/2010/main" val="1589505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D48AA-1A6E-57EB-85D5-2D19DA1FBA98}"/>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69D3EB0B-55E4-DA49-599E-608E0B37B710}"/>
              </a:ext>
            </a:extLst>
          </p:cNvPr>
          <p:cNvSpPr>
            <a:spLocks noGrp="1"/>
          </p:cNvSpPr>
          <p:nvPr>
            <p:ph type="title"/>
          </p:nvPr>
        </p:nvSpPr>
        <p:spPr/>
        <p:txBody>
          <a:bodyPr/>
          <a:lstStyle/>
          <a:p>
            <a:r>
              <a:rPr lang="fi-FI" dirty="0"/>
              <a:t>Muu talon väki</a:t>
            </a:r>
            <a:br>
              <a:rPr lang="fi-FI" dirty="0"/>
            </a:br>
            <a:endParaRPr lang="fi-FI" dirty="0"/>
          </a:p>
        </p:txBody>
      </p:sp>
      <p:sp>
        <p:nvSpPr>
          <p:cNvPr id="3" name="Sisällön paikkamerkki 2">
            <a:extLst>
              <a:ext uri="{FF2B5EF4-FFF2-40B4-BE49-F238E27FC236}">
                <a16:creationId xmlns:a16="http://schemas.microsoft.com/office/drawing/2014/main" id="{D1B57060-BBA3-3936-DE63-FF53D5E6BE44}"/>
              </a:ext>
            </a:extLst>
          </p:cNvPr>
          <p:cNvSpPr>
            <a:spLocks noGrp="1"/>
          </p:cNvSpPr>
          <p:nvPr>
            <p:ph idx="1"/>
          </p:nvPr>
        </p:nvSpPr>
        <p:spPr/>
        <p:txBody>
          <a:bodyPr/>
          <a:lstStyle/>
          <a:p>
            <a:pPr marL="0" indent="0">
              <a:buFont typeface="Symbol" panose="05050102010706020507" pitchFamily="18" charset="2"/>
              <a:buNone/>
              <a:defRPr/>
            </a:pPr>
            <a:r>
              <a:rPr lang="fi-FI" dirty="0"/>
              <a:t>	- kiinteistönhoitaja Esko Antila</a:t>
            </a:r>
          </a:p>
          <a:p>
            <a:pPr marL="0" indent="0">
              <a:buFont typeface="Symbol" panose="05050102010706020507" pitchFamily="18" charset="2"/>
              <a:buNone/>
              <a:defRPr/>
            </a:pPr>
            <a:r>
              <a:rPr lang="fi-FI" dirty="0"/>
              <a:t>	- ravitsemistyöntekijä Jaana </a:t>
            </a:r>
            <a:r>
              <a:rPr lang="fi-FI" dirty="0" err="1"/>
              <a:t>Hynnä</a:t>
            </a:r>
            <a:endParaRPr lang="fi-FI" dirty="0"/>
          </a:p>
          <a:p>
            <a:pPr marL="0" indent="0">
              <a:buFont typeface="Symbol" panose="05050102010706020507" pitchFamily="18" charset="2"/>
              <a:buNone/>
              <a:defRPr/>
            </a:pPr>
            <a:r>
              <a:rPr lang="fi-FI" dirty="0"/>
              <a:t>	- laitoshuoltaja Pirita </a:t>
            </a:r>
            <a:r>
              <a:rPr lang="fi-FI" dirty="0" err="1"/>
              <a:t>Porri</a:t>
            </a:r>
            <a:endParaRPr lang="fi-FI" dirty="0"/>
          </a:p>
          <a:p>
            <a:pPr marL="0" indent="0">
              <a:buFont typeface="Symbol" panose="05050102010706020507" pitchFamily="18" charset="2"/>
              <a:buNone/>
              <a:defRPr/>
            </a:pPr>
            <a:r>
              <a:rPr lang="fi-FI" dirty="0"/>
              <a:t>	- terveydenhoitaja Riikka Wallin</a:t>
            </a:r>
          </a:p>
          <a:p>
            <a:pPr marL="0" indent="0">
              <a:buFont typeface="Symbol" panose="05050102010706020507" pitchFamily="18" charset="2"/>
              <a:buNone/>
              <a:defRPr/>
            </a:pPr>
            <a:r>
              <a:rPr lang="fi-FI" dirty="0"/>
              <a:t>	- koulupsykologi Hanna Meri</a:t>
            </a:r>
          </a:p>
          <a:p>
            <a:pPr marL="0" indent="0">
              <a:buFont typeface="Symbol" panose="05050102010706020507" pitchFamily="18" charset="2"/>
              <a:buNone/>
              <a:defRPr/>
            </a:pPr>
            <a:r>
              <a:rPr lang="fi-FI" dirty="0"/>
              <a:t>	- koulukuraattori Krista </a:t>
            </a:r>
            <a:r>
              <a:rPr lang="fi-FI" dirty="0" err="1"/>
              <a:t>Päkärä</a:t>
            </a:r>
            <a:endParaRPr lang="fi-FI" dirty="0"/>
          </a:p>
          <a:p>
            <a:endParaRPr lang="fi-FI" dirty="0"/>
          </a:p>
        </p:txBody>
      </p:sp>
    </p:spTree>
    <p:extLst>
      <p:ext uri="{BB962C8B-B14F-4D97-AF65-F5344CB8AC3E}">
        <p14:creationId xmlns:p14="http://schemas.microsoft.com/office/powerpoint/2010/main" val="7469185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DF920BA-63CC-AA5B-9381-E8AB97F40DBE}"/>
              </a:ext>
            </a:extLst>
          </p:cNvPr>
          <p:cNvSpPr>
            <a:spLocks noGrp="1"/>
          </p:cNvSpPr>
          <p:nvPr>
            <p:ph type="title"/>
          </p:nvPr>
        </p:nvSpPr>
        <p:spPr/>
        <p:txBody>
          <a:bodyPr/>
          <a:lstStyle/>
          <a:p>
            <a:r>
              <a:rPr lang="fi-FI" dirty="0"/>
              <a:t>Terveisiä liikuntapalveluilta</a:t>
            </a:r>
          </a:p>
        </p:txBody>
      </p:sp>
      <p:sp>
        <p:nvSpPr>
          <p:cNvPr id="3" name="Sisällön paikkamerkki 2">
            <a:extLst>
              <a:ext uri="{FF2B5EF4-FFF2-40B4-BE49-F238E27FC236}">
                <a16:creationId xmlns:a16="http://schemas.microsoft.com/office/drawing/2014/main" id="{5F0962D9-2EBF-FC41-9BE0-F5E41AFD52AE}"/>
              </a:ext>
            </a:extLst>
          </p:cNvPr>
          <p:cNvSpPr>
            <a:spLocks noGrp="1"/>
          </p:cNvSpPr>
          <p:nvPr>
            <p:ph idx="1"/>
          </p:nvPr>
        </p:nvSpPr>
        <p:spPr/>
        <p:txBody>
          <a:bodyPr/>
          <a:lstStyle/>
          <a:p>
            <a:endParaRPr lang="fi-FI"/>
          </a:p>
        </p:txBody>
      </p:sp>
    </p:spTree>
    <p:extLst>
      <p:ext uri="{BB962C8B-B14F-4D97-AF65-F5344CB8AC3E}">
        <p14:creationId xmlns:p14="http://schemas.microsoft.com/office/powerpoint/2010/main" val="2069067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Aamu- ja iltapäivätoiminta</a:t>
            </a:r>
          </a:p>
        </p:txBody>
      </p:sp>
      <p:sp>
        <p:nvSpPr>
          <p:cNvPr id="3" name="Sisällön paikkamerkki 2"/>
          <p:cNvSpPr>
            <a:spLocks noGrp="1"/>
          </p:cNvSpPr>
          <p:nvPr>
            <p:ph idx="1"/>
          </p:nvPr>
        </p:nvSpPr>
        <p:spPr>
          <a:xfrm>
            <a:off x="628650" y="1050131"/>
            <a:ext cx="7886700" cy="3750469"/>
          </a:xfrm>
        </p:spPr>
        <p:txBody>
          <a:bodyPr>
            <a:normAutofit fontScale="55000" lnSpcReduction="20000"/>
          </a:bodyPr>
          <a:lstStyle/>
          <a:p>
            <a:endParaRPr lang="fi-FI" altLang="fi-FI" dirty="0"/>
          </a:p>
          <a:p>
            <a:r>
              <a:rPr lang="fi-FI" altLang="fi-FI" sz="2900" dirty="0"/>
              <a:t>koulunkäynninohjaajat ohjaavat aamu- ja iltapäivätoimintaa 7.30- 8.05/9.05 ja 13.05-16.30 (17.00)</a:t>
            </a:r>
          </a:p>
          <a:p>
            <a:r>
              <a:rPr lang="fi-FI" altLang="fi-FI" sz="2900" dirty="0"/>
              <a:t>iltapäivätoiminnassa oppilas saa välipalan, tekee niin sovittaessa läksyt (ei lukuläksyä) ja leikkii sekä ulkoilee ja osallistuu ohjattuun toimintaan.</a:t>
            </a:r>
          </a:p>
          <a:p>
            <a:r>
              <a:rPr lang="fi-FI" altLang="fi-FI" sz="2900" dirty="0"/>
              <a:t>läksyjä on seurattava myös kotona, vaikka ne tehtäisiinkin iltapäivätoiminnassa</a:t>
            </a:r>
          </a:p>
          <a:p>
            <a:r>
              <a:rPr lang="fi-FI" altLang="fi-FI" sz="2900" dirty="0"/>
              <a:t>liikuntakerho keskiviikkoisin 13.15-14 on osa iltapäivätoimintaa – siihen kuitenkin ilmoittaudutaan erikseen</a:t>
            </a:r>
          </a:p>
          <a:p>
            <a:r>
              <a:rPr lang="fi-FI" altLang="fi-FI" sz="2900" dirty="0"/>
              <a:t>huoltajan tulee ilmoittaa oppilaan ip-toimintapäivät ja hakuajat ip-toiminnan ohjaajille aina </a:t>
            </a:r>
            <a:r>
              <a:rPr lang="fi-FI" altLang="fi-FI" sz="2900" b="1" dirty="0"/>
              <a:t>viikkoa etukäteen – edellisen viikon maanantaihin mennessä</a:t>
            </a:r>
          </a:p>
          <a:p>
            <a:r>
              <a:rPr lang="fi-FI" altLang="fi-FI" sz="2900" dirty="0"/>
              <a:t>Kun sovitut toimintapäivät enintään 10pv/kk, ne ilmoitetaan </a:t>
            </a:r>
            <a:r>
              <a:rPr lang="fi-FI" altLang="fi-FI" sz="2900" b="1" dirty="0"/>
              <a:t>kuukausittain etukäteen </a:t>
            </a:r>
          </a:p>
          <a:p>
            <a:r>
              <a:rPr lang="fi-FI" altLang="fi-FI" sz="2900" dirty="0"/>
              <a:t>Peruutuksista ja muista tiedoista ilmoitetaan ip:n puhelimeen </a:t>
            </a:r>
            <a:r>
              <a:rPr lang="fi-FI" altLang="fi-FI" sz="2900" b="1" dirty="0"/>
              <a:t>040 637 4100 </a:t>
            </a:r>
            <a:r>
              <a:rPr lang="fi-FI" altLang="fi-FI" sz="2900" dirty="0"/>
              <a:t>tai tavatessa, mahdollisimman hyvissä ajoin</a:t>
            </a:r>
          </a:p>
          <a:p>
            <a:endParaRPr lang="fi-FI" dirty="0"/>
          </a:p>
        </p:txBody>
      </p:sp>
    </p:spTree>
    <p:extLst>
      <p:ext uri="{BB962C8B-B14F-4D97-AF65-F5344CB8AC3E}">
        <p14:creationId xmlns:p14="http://schemas.microsoft.com/office/powerpoint/2010/main" val="17316739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7D8C7-5530-496F-11D0-BC90D355E762}"/>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313941C4-67E8-3EC7-13BC-8852C04F154B}"/>
              </a:ext>
            </a:extLst>
          </p:cNvPr>
          <p:cNvSpPr>
            <a:spLocks noGrp="1"/>
          </p:cNvSpPr>
          <p:nvPr>
            <p:ph type="title"/>
          </p:nvPr>
        </p:nvSpPr>
        <p:spPr/>
        <p:txBody>
          <a:bodyPr/>
          <a:lstStyle/>
          <a:p>
            <a:r>
              <a:rPr lang="fi-FI" dirty="0"/>
              <a:t>Valmistava opetus </a:t>
            </a:r>
          </a:p>
        </p:txBody>
      </p:sp>
      <p:sp>
        <p:nvSpPr>
          <p:cNvPr id="3" name="Sisällön paikkamerkki 2">
            <a:extLst>
              <a:ext uri="{FF2B5EF4-FFF2-40B4-BE49-F238E27FC236}">
                <a16:creationId xmlns:a16="http://schemas.microsoft.com/office/drawing/2014/main" id="{2911580F-BE67-CF90-296F-A0A790D34577}"/>
              </a:ext>
            </a:extLst>
          </p:cNvPr>
          <p:cNvSpPr>
            <a:spLocks noGrp="1"/>
          </p:cNvSpPr>
          <p:nvPr>
            <p:ph idx="1"/>
          </p:nvPr>
        </p:nvSpPr>
        <p:spPr/>
        <p:txBody>
          <a:bodyPr>
            <a:normAutofit fontScale="92500" lnSpcReduction="10000"/>
          </a:bodyPr>
          <a:lstStyle/>
          <a:p>
            <a:r>
              <a:rPr lang="fi-FI" dirty="0"/>
              <a:t>Opettajana Johanna Malmivaara</a:t>
            </a:r>
          </a:p>
          <a:p>
            <a:r>
              <a:rPr lang="fi-FI" dirty="0"/>
              <a:t>Oppilaat osallistuvat myös muiden luokkien tunneille</a:t>
            </a:r>
          </a:p>
          <a:p>
            <a:r>
              <a:rPr lang="fi-FI" dirty="0"/>
              <a:t>Ensisijaisesti tavoitteena suomen kielen oppiminen sekä valmiuksien antaminen esi- tai perusopetusta varten</a:t>
            </a:r>
          </a:p>
          <a:p>
            <a:r>
              <a:rPr lang="fi-FI" dirty="0"/>
              <a:t>Valmistavan opetuksen päätyttyä oppilaat jatkavat ensisijaisesti lähikouluissaan </a:t>
            </a:r>
          </a:p>
          <a:p>
            <a:pPr marL="0" indent="0">
              <a:buNone/>
            </a:pPr>
            <a:endParaRPr lang="fi-FI" dirty="0"/>
          </a:p>
        </p:txBody>
      </p:sp>
    </p:spTree>
    <p:extLst>
      <p:ext uri="{BB962C8B-B14F-4D97-AF65-F5344CB8AC3E}">
        <p14:creationId xmlns:p14="http://schemas.microsoft.com/office/powerpoint/2010/main" val="21124171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err="1"/>
              <a:t>Tyrväänkylä</a:t>
            </a:r>
            <a:endParaRPr lang="fi-FI" dirty="0"/>
          </a:p>
        </p:txBody>
      </p:sp>
      <p:sp>
        <p:nvSpPr>
          <p:cNvPr id="3" name="Sisällön paikkamerkki 2"/>
          <p:cNvSpPr>
            <a:spLocks noGrp="1"/>
          </p:cNvSpPr>
          <p:nvPr>
            <p:ph idx="1"/>
          </p:nvPr>
        </p:nvSpPr>
        <p:spPr/>
        <p:txBody>
          <a:bodyPr>
            <a:normAutofit fontScale="92500" lnSpcReduction="20000"/>
          </a:bodyPr>
          <a:lstStyle/>
          <a:p>
            <a:pPr marL="0" indent="0">
              <a:buNone/>
            </a:pPr>
            <a:r>
              <a:rPr lang="fi-FI" dirty="0"/>
              <a:t>on koulu, jossa haluamme tukea jokaisen </a:t>
            </a:r>
            <a:r>
              <a:rPr lang="fi-FI" b="1" dirty="0"/>
              <a:t>hyvää itsetuntoa </a:t>
            </a:r>
            <a:r>
              <a:rPr lang="fi-FI" dirty="0"/>
              <a:t>yksilönä ja oppijana. Opimme sekä kantamaan että jakamaan </a:t>
            </a:r>
            <a:r>
              <a:rPr lang="fi-FI" b="1" dirty="0"/>
              <a:t>vastuuta</a:t>
            </a:r>
            <a:r>
              <a:rPr lang="fi-FI" dirty="0"/>
              <a:t>. Meillä on </a:t>
            </a:r>
            <a:r>
              <a:rPr lang="fi-FI" b="1" dirty="0"/>
              <a:t>yhteiset pelisäännöt</a:t>
            </a:r>
            <a:r>
              <a:rPr lang="fi-FI" dirty="0"/>
              <a:t>, joita me kaikki noudatamme. Näin voimme </a:t>
            </a:r>
            <a:r>
              <a:rPr lang="fi-FI" b="1" dirty="0"/>
              <a:t>luottaa</a:t>
            </a:r>
            <a:r>
              <a:rPr lang="fi-FI" dirty="0"/>
              <a:t> toisiimme, ja koulumme on sekä oppimisyhteisönä että työyhteisönä </a:t>
            </a:r>
            <a:r>
              <a:rPr lang="fi-FI" b="1" dirty="0"/>
              <a:t>turvallinen</a:t>
            </a:r>
            <a:r>
              <a:rPr lang="fi-FI" dirty="0"/>
              <a:t>. Teemme </a:t>
            </a:r>
            <a:r>
              <a:rPr lang="fi-FI" b="1" dirty="0"/>
              <a:t>yhteistyötä</a:t>
            </a:r>
            <a:r>
              <a:rPr lang="fi-FI" dirty="0"/>
              <a:t> toinen toistemme kanssa ja osaamme ottaa </a:t>
            </a:r>
            <a:r>
              <a:rPr lang="fi-FI" b="1" dirty="0"/>
              <a:t>toiset huomioon</a:t>
            </a:r>
            <a:r>
              <a:rPr lang="fi-FI" dirty="0"/>
              <a:t>. Meillä on </a:t>
            </a:r>
            <a:r>
              <a:rPr lang="fi-FI" b="1" dirty="0"/>
              <a:t>aikaa</a:t>
            </a:r>
            <a:r>
              <a:rPr lang="fi-FI" dirty="0"/>
              <a:t>: ihmisille, kohtaamisille ja asioille. </a:t>
            </a:r>
          </a:p>
          <a:p>
            <a:endParaRPr lang="fi-FI" dirty="0"/>
          </a:p>
        </p:txBody>
      </p:sp>
    </p:spTree>
    <p:extLst>
      <p:ext uri="{BB962C8B-B14F-4D97-AF65-F5344CB8AC3E}">
        <p14:creationId xmlns:p14="http://schemas.microsoft.com/office/powerpoint/2010/main" val="32932939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Tyrväänkylän </a:t>
            </a:r>
            <a:r>
              <a:rPr lang="en-US" dirty="0" err="1"/>
              <a:t>koulun</a:t>
            </a:r>
            <a:r>
              <a:rPr lang="en-US" dirty="0"/>
              <a:t> </a:t>
            </a:r>
            <a:r>
              <a:rPr lang="en-US" dirty="0" err="1"/>
              <a:t>arvot</a:t>
            </a:r>
            <a:endParaRPr lang="en-US" dirty="0"/>
          </a:p>
        </p:txBody>
      </p:sp>
      <p:sp>
        <p:nvSpPr>
          <p:cNvPr id="3" name="Content Placeholder 2"/>
          <p:cNvSpPr>
            <a:spLocks noGrp="1"/>
          </p:cNvSpPr>
          <p:nvPr>
            <p:ph idx="1"/>
          </p:nvPr>
        </p:nvSpPr>
        <p:spPr/>
        <p:txBody>
          <a:bodyPr>
            <a:normAutofit fontScale="55000" lnSpcReduction="20000"/>
          </a:bodyPr>
          <a:lstStyle/>
          <a:p>
            <a:pPr marL="0" indent="0">
              <a:buNone/>
              <a:defRPr/>
            </a:pPr>
            <a:r>
              <a:rPr lang="fi-FI" sz="2400" dirty="0"/>
              <a:t>Turvallisuus</a:t>
            </a:r>
          </a:p>
          <a:p>
            <a:pPr marL="274320" indent="-274320">
              <a:defRPr/>
            </a:pPr>
            <a:r>
              <a:rPr lang="fi-FI" sz="2400" dirty="0"/>
              <a:t>Tyrväänkylän koulu on kaikille turvallinen koulu. Arvostamme jokaisen fyysistä ja psyykkistä koskemattomuutta. Puutumme heti kiusaamiseen.</a:t>
            </a:r>
          </a:p>
          <a:p>
            <a:pPr marL="0" indent="0">
              <a:buNone/>
              <a:defRPr/>
            </a:pPr>
            <a:r>
              <a:rPr lang="fi-FI" sz="2400" dirty="0"/>
              <a:t>Yhteisöllisyys</a:t>
            </a:r>
          </a:p>
          <a:p>
            <a:pPr marL="274320" indent="-274320">
              <a:defRPr/>
            </a:pPr>
            <a:r>
              <a:rPr lang="fi-FI" sz="2400" dirty="0"/>
              <a:t>Jokainen yksilö saa tuntea kuuluvansa joukkoon. Yhteisöllisyys rakentuu pienistä teoista ja yhteisistä hetkistä.</a:t>
            </a:r>
          </a:p>
          <a:p>
            <a:pPr marL="0" indent="0">
              <a:buNone/>
              <a:defRPr/>
            </a:pPr>
            <a:r>
              <a:rPr lang="fi-FI" sz="2400" dirty="0"/>
              <a:t>Sivistys</a:t>
            </a:r>
          </a:p>
          <a:p>
            <a:pPr marL="274320" indent="-274320">
              <a:defRPr/>
            </a:pPr>
            <a:r>
              <a:rPr lang="fi-FI" sz="2400" dirty="0"/>
              <a:t>Jokainen oppilas saa oppia. Arvostamme monipuolisia tietoja ja taitoja. Meille tärkeätä on myös sydämen sivistys ja hyvät käytöstavat.</a:t>
            </a:r>
          </a:p>
          <a:p>
            <a:pPr marL="0" indent="0">
              <a:buNone/>
              <a:defRPr/>
            </a:pPr>
            <a:r>
              <a:rPr lang="fi-FI" sz="2400" dirty="0"/>
              <a:t>Oppimisen ilo</a:t>
            </a:r>
          </a:p>
          <a:p>
            <a:pPr marL="274320" indent="-274320">
              <a:defRPr/>
            </a:pPr>
            <a:r>
              <a:rPr lang="fi-FI" sz="2400" dirty="0"/>
              <a:t>Oppiminen on iloinen asia, etuoikeus. Kannustamme toinen toistamme ja annamme positiivista palautetta.</a:t>
            </a:r>
          </a:p>
          <a:p>
            <a:pPr marL="0" indent="0">
              <a:buNone/>
              <a:defRPr/>
            </a:pPr>
            <a:r>
              <a:rPr lang="fi-FI" sz="2400" dirty="0"/>
              <a:t>Arvostus</a:t>
            </a:r>
          </a:p>
          <a:p>
            <a:pPr marL="274320" indent="-274320">
              <a:defRPr/>
            </a:pPr>
            <a:r>
              <a:rPr lang="fi-FI" sz="2400" dirty="0"/>
              <a:t>Kunnioitamme toistemme työtä ja tapaa olla ja opiskella. Arvostamme monenlaista osaamista ja sinnikkyyttä pyrkiä omaan parhaimpaansa.</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000"/>
                                        <p:tgtEl>
                                          <p:spTgt spid="3">
                                            <p:txEl>
                                              <p:pRg st="8" end="8"/>
                                            </p:txEl>
                                          </p:spTgt>
                                        </p:tgtEl>
                                      </p:cBhvr>
                                    </p:animEffect>
                                    <p:anim calcmode="lin" valueType="num">
                                      <p:cBhvr>
                                        <p:cTn id="6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9" end="9"/>
                                            </p:txEl>
                                          </p:spTgt>
                                        </p:tgtEl>
                                        <p:attrNameLst>
                                          <p:attrName>style.visibility</p:attrName>
                                        </p:attrNameLst>
                                      </p:cBhvr>
                                      <p:to>
                                        <p:strVal val="visible"/>
                                      </p:to>
                                    </p:set>
                                    <p:animEffect transition="in" filter="fade">
                                      <p:cBhvr>
                                        <p:cTn id="70" dur="1000"/>
                                        <p:tgtEl>
                                          <p:spTgt spid="3">
                                            <p:txEl>
                                              <p:pRg st="9" end="9"/>
                                            </p:txEl>
                                          </p:spTgt>
                                        </p:tgtEl>
                                      </p:cBhvr>
                                    </p:animEffect>
                                    <p:anim calcmode="lin" valueType="num">
                                      <p:cBhvr>
                                        <p:cTn id="71"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40049C83-3534-7DD6-7BD0-289D0AADCA8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24130"/>
          <a:stretch/>
        </p:blipFill>
        <p:spPr bwMode="auto">
          <a:xfrm>
            <a:off x="1989786" y="0"/>
            <a:ext cx="4951928" cy="4990563"/>
          </a:xfrm>
          <a:prstGeom prst="rect">
            <a:avLst/>
          </a:prstGeom>
          <a:noFill/>
          <a:extLst>
            <a:ext uri="{53640926-AAD7-44D8-BBD7-CCE9431645EC}">
              <a14:shadowObscured xmlns:a14="http://schemas.microsoft.com/office/drawing/2010/main"/>
            </a:ext>
          </a:extLst>
        </p:spPr>
      </p:pic>
    </p:spTree>
    <p:extLst>
      <p:ext uri="{BB962C8B-B14F-4D97-AF65-F5344CB8AC3E}">
        <p14:creationId xmlns:p14="http://schemas.microsoft.com/office/powerpoint/2010/main" val="41880477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0CE3886-BFB3-104C-3E6B-6C47B6A6DB9D}"/>
              </a:ext>
            </a:extLst>
          </p:cNvPr>
          <p:cNvSpPr>
            <a:spLocks noGrp="1"/>
          </p:cNvSpPr>
          <p:nvPr>
            <p:ph type="title"/>
          </p:nvPr>
        </p:nvSpPr>
        <p:spPr/>
        <p:txBody>
          <a:bodyPr/>
          <a:lstStyle/>
          <a:p>
            <a:r>
              <a:rPr lang="fi-FI" dirty="0"/>
              <a:t>Kouluun kiinnittyminen</a:t>
            </a:r>
          </a:p>
        </p:txBody>
      </p:sp>
      <p:sp>
        <p:nvSpPr>
          <p:cNvPr id="3" name="Sisällön paikkamerkki 2">
            <a:extLst>
              <a:ext uri="{FF2B5EF4-FFF2-40B4-BE49-F238E27FC236}">
                <a16:creationId xmlns:a16="http://schemas.microsoft.com/office/drawing/2014/main" id="{C505424A-F761-DE97-57C7-4539095FF4E6}"/>
              </a:ext>
            </a:extLst>
          </p:cNvPr>
          <p:cNvSpPr>
            <a:spLocks noGrp="1"/>
          </p:cNvSpPr>
          <p:nvPr>
            <p:ph idx="1"/>
          </p:nvPr>
        </p:nvSpPr>
        <p:spPr/>
        <p:txBody>
          <a:bodyPr/>
          <a:lstStyle/>
          <a:p>
            <a:r>
              <a:rPr lang="fi-FI" dirty="0"/>
              <a:t>Sosiaaliset suhteet</a:t>
            </a:r>
          </a:p>
          <a:p>
            <a:r>
              <a:rPr lang="fi-FI" dirty="0"/>
              <a:t>Tunne- ja vuorovaikutustaidot</a:t>
            </a:r>
          </a:p>
          <a:p>
            <a:r>
              <a:rPr lang="fi-FI" dirty="0"/>
              <a:t>Myönteiset asenteet koulunkäyntiin</a:t>
            </a:r>
          </a:p>
          <a:p>
            <a:r>
              <a:rPr lang="fi-FI" dirty="0"/>
              <a:t>Turvallisuus</a:t>
            </a:r>
          </a:p>
          <a:p>
            <a:r>
              <a:rPr lang="fi-FI" dirty="0"/>
              <a:t>Kiusaamisen ennaltaehkäiseminen ja kiusaamiseen puuttuminen</a:t>
            </a:r>
          </a:p>
        </p:txBody>
      </p:sp>
    </p:spTree>
    <p:extLst>
      <p:ext uri="{BB962C8B-B14F-4D97-AF65-F5344CB8AC3E}">
        <p14:creationId xmlns:p14="http://schemas.microsoft.com/office/powerpoint/2010/main" val="1001384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2071EE3-6977-49B1-A61B-3EDFD32072A2}"/>
              </a:ext>
            </a:extLst>
          </p:cNvPr>
          <p:cNvSpPr>
            <a:spLocks noGrp="1"/>
          </p:cNvSpPr>
          <p:nvPr>
            <p:ph type="title"/>
          </p:nvPr>
        </p:nvSpPr>
        <p:spPr>
          <a:xfrm>
            <a:off x="771525" y="1475449"/>
            <a:ext cx="1971675" cy="1910443"/>
          </a:xfrm>
          <a:noFill/>
        </p:spPr>
        <p:txBody>
          <a:bodyPr vert="horz" lIns="91440" tIns="45720" rIns="91440" bIns="45720" rtlCol="0" anchor="ctr">
            <a:normAutofit/>
          </a:bodyPr>
          <a:lstStyle/>
          <a:p>
            <a:pPr algn="ctr" defTabSz="914400"/>
            <a:r>
              <a:rPr lang="en-US" sz="1900" kern="1200">
                <a:solidFill>
                  <a:srgbClr val="FFFFFF"/>
                </a:solidFill>
                <a:latin typeface="+mj-lt"/>
                <a:ea typeface="+mj-ea"/>
                <a:cs typeface="+mj-cs"/>
              </a:rPr>
              <a:t>Positiivinen toimintakulttuuri</a:t>
            </a:r>
          </a:p>
        </p:txBody>
      </p:sp>
      <p:pic>
        <p:nvPicPr>
          <p:cNvPr id="1026" name="4d6a4a63-ae4c-4b7a-b91c-6009f5f00923" descr="Image">
            <a:extLst>
              <a:ext uri="{FF2B5EF4-FFF2-40B4-BE49-F238E27FC236}">
                <a16:creationId xmlns:a16="http://schemas.microsoft.com/office/drawing/2014/main" id="{E16EE8D7-6DC8-44FC-985F-7AF22B046B9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96214" y="347730"/>
            <a:ext cx="7501944" cy="434661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69330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9308B43-ED91-EF8B-5D02-0934F0BCD093}"/>
              </a:ext>
            </a:extLst>
          </p:cNvPr>
          <p:cNvSpPr>
            <a:spLocks noGrp="1"/>
          </p:cNvSpPr>
          <p:nvPr>
            <p:ph type="title"/>
          </p:nvPr>
        </p:nvSpPr>
        <p:spPr>
          <a:xfrm>
            <a:off x="628650" y="273844"/>
            <a:ext cx="7886700" cy="994172"/>
          </a:xfrm>
        </p:spPr>
        <p:txBody>
          <a:bodyPr anchor="ctr">
            <a:normAutofit/>
          </a:bodyPr>
          <a:lstStyle/>
          <a:p>
            <a:r>
              <a:rPr lang="fi-FI" dirty="0"/>
              <a:t>Vahvuudet </a:t>
            </a:r>
          </a:p>
        </p:txBody>
      </p:sp>
      <p:pic>
        <p:nvPicPr>
          <p:cNvPr id="1026" name="Picture 2" descr="Kuvan kuvausta ei ole saatavilla.">
            <a:extLst>
              <a:ext uri="{FF2B5EF4-FFF2-40B4-BE49-F238E27FC236}">
                <a16:creationId xmlns:a16="http://schemas.microsoft.com/office/drawing/2014/main" id="{DB044002-F353-6474-C8E8-7F984AD2A25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28649" y="1049079"/>
            <a:ext cx="7140207" cy="3721395"/>
          </a:xfrm>
          <a:prstGeom prst="rect">
            <a:avLst/>
          </a:prstGeom>
          <a:solidFill>
            <a:srgbClr val="FFFFFF"/>
          </a:solidFill>
        </p:spPr>
      </p:pic>
    </p:spTree>
    <p:extLst>
      <p:ext uri="{BB962C8B-B14F-4D97-AF65-F5344CB8AC3E}">
        <p14:creationId xmlns:p14="http://schemas.microsoft.com/office/powerpoint/2010/main" val="27456350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tsikko 7">
            <a:extLst>
              <a:ext uri="{FF2B5EF4-FFF2-40B4-BE49-F238E27FC236}">
                <a16:creationId xmlns:a16="http://schemas.microsoft.com/office/drawing/2014/main" id="{3B99674E-6B19-C1DF-6FA9-5E2A147BA8B6}"/>
              </a:ext>
            </a:extLst>
          </p:cNvPr>
          <p:cNvSpPr>
            <a:spLocks noGrp="1"/>
          </p:cNvSpPr>
          <p:nvPr>
            <p:ph type="title"/>
          </p:nvPr>
        </p:nvSpPr>
        <p:spPr/>
        <p:txBody>
          <a:bodyPr/>
          <a:lstStyle/>
          <a:p>
            <a:r>
              <a:rPr lang="fi-FI" dirty="0"/>
              <a:t>Opetussuunnitelman muutoksia</a:t>
            </a:r>
          </a:p>
        </p:txBody>
      </p:sp>
      <p:sp>
        <p:nvSpPr>
          <p:cNvPr id="9" name="Sisällön paikkamerkki 8">
            <a:extLst>
              <a:ext uri="{FF2B5EF4-FFF2-40B4-BE49-F238E27FC236}">
                <a16:creationId xmlns:a16="http://schemas.microsoft.com/office/drawing/2014/main" id="{23FE166E-AE0C-9550-64BE-47E1C2FA8C69}"/>
              </a:ext>
            </a:extLst>
          </p:cNvPr>
          <p:cNvSpPr>
            <a:spLocks noGrp="1"/>
          </p:cNvSpPr>
          <p:nvPr>
            <p:ph idx="1"/>
          </p:nvPr>
        </p:nvSpPr>
        <p:spPr/>
        <p:txBody>
          <a:bodyPr>
            <a:normAutofit/>
          </a:bodyPr>
          <a:lstStyle/>
          <a:p>
            <a:endParaRPr lang="fi-FI" dirty="0"/>
          </a:p>
          <a:p>
            <a:r>
              <a:rPr lang="fi-FI" dirty="0"/>
              <a:t>Tuen uudistuksen muutokset (20i§)</a:t>
            </a:r>
          </a:p>
          <a:p>
            <a:r>
              <a:rPr lang="fi-FI" dirty="0"/>
              <a:t>Liikunnallinen elämäntapa</a:t>
            </a:r>
          </a:p>
          <a:p>
            <a:r>
              <a:rPr lang="fi-FI" dirty="0"/>
              <a:t>Arviointi:</a:t>
            </a:r>
          </a:p>
          <a:p>
            <a:pPr lvl="1">
              <a:buFontTx/>
              <a:buChar char="-"/>
            </a:pPr>
            <a:r>
              <a:rPr lang="fi-FI" dirty="0"/>
              <a:t>arviointikeskustelut jatkossa väliarviointina vuosiluokilla 1-3</a:t>
            </a:r>
          </a:p>
          <a:p>
            <a:pPr lvl="1">
              <a:buFontTx/>
              <a:buChar char="-"/>
            </a:pPr>
            <a:r>
              <a:rPr lang="fi-FI" dirty="0"/>
              <a:t>välitodistus annetaan vuosiluokilla 4-9 (+ vanhempainvartti luokilla 4.-6. </a:t>
            </a:r>
            <a:r>
              <a:rPr lang="fi-FI" dirty="0" err="1"/>
              <a:t>lk</a:t>
            </a:r>
            <a:r>
              <a:rPr lang="fi-FI" dirty="0"/>
              <a:t>) </a:t>
            </a:r>
          </a:p>
          <a:p>
            <a:pPr marL="0" indent="0">
              <a:buNone/>
            </a:pPr>
            <a:r>
              <a:rPr lang="fi-FI" dirty="0"/>
              <a:t>- paikallinen ops e-perusteissa</a:t>
            </a:r>
          </a:p>
          <a:p>
            <a:endParaRPr lang="fi-FI" dirty="0"/>
          </a:p>
        </p:txBody>
      </p:sp>
    </p:spTree>
    <p:extLst>
      <p:ext uri="{BB962C8B-B14F-4D97-AF65-F5344CB8AC3E}">
        <p14:creationId xmlns:p14="http://schemas.microsoft.com/office/powerpoint/2010/main" val="31764161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ill Watterson">
            <a:extLst>
              <a:ext uri="{FF2B5EF4-FFF2-40B4-BE49-F238E27FC236}">
                <a16:creationId xmlns:a16="http://schemas.microsoft.com/office/drawing/2014/main" id="{52F72D68-2DB3-D05C-1627-0671EDBD5E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149" y="1126055"/>
            <a:ext cx="8569842" cy="26945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22655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42F028E-2EA3-5720-D769-B68A9D848F61}"/>
              </a:ext>
            </a:extLst>
          </p:cNvPr>
          <p:cNvSpPr>
            <a:spLocks noGrp="1"/>
          </p:cNvSpPr>
          <p:nvPr>
            <p:ph type="title"/>
          </p:nvPr>
        </p:nvSpPr>
        <p:spPr/>
        <p:txBody>
          <a:bodyPr>
            <a:normAutofit fontScale="90000"/>
          </a:bodyPr>
          <a:lstStyle/>
          <a:p>
            <a:r>
              <a:rPr lang="fi-FI" dirty="0"/>
              <a:t>Sinnikkyys, pitkäjänteisyys, koulumyönteisyys</a:t>
            </a:r>
          </a:p>
        </p:txBody>
      </p:sp>
      <p:sp>
        <p:nvSpPr>
          <p:cNvPr id="3" name="Tekstin paikkamerkki 2">
            <a:extLst>
              <a:ext uri="{FF2B5EF4-FFF2-40B4-BE49-F238E27FC236}">
                <a16:creationId xmlns:a16="http://schemas.microsoft.com/office/drawing/2014/main" id="{6EA67848-965C-4822-0426-1D81AF8E69D8}"/>
              </a:ext>
            </a:extLst>
          </p:cNvPr>
          <p:cNvSpPr>
            <a:spLocks noGrp="1"/>
          </p:cNvSpPr>
          <p:nvPr>
            <p:ph type="body" idx="1"/>
          </p:nvPr>
        </p:nvSpPr>
        <p:spPr/>
        <p:txBody>
          <a:bodyPr>
            <a:normAutofit fontScale="85000" lnSpcReduction="10000"/>
          </a:bodyPr>
          <a:lstStyle/>
          <a:p>
            <a:r>
              <a:rPr lang="fi-FI" dirty="0"/>
              <a:t>Heikentyvät valtakunnalliset oppimistulokset ja koulunkäynnin asenteet</a:t>
            </a:r>
          </a:p>
        </p:txBody>
      </p:sp>
    </p:spTree>
    <p:extLst>
      <p:ext uri="{BB962C8B-B14F-4D97-AF65-F5344CB8AC3E}">
        <p14:creationId xmlns:p14="http://schemas.microsoft.com/office/powerpoint/2010/main" val="11416506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Kodin ja koulun yhteistyö</a:t>
            </a:r>
          </a:p>
        </p:txBody>
      </p:sp>
      <p:sp>
        <p:nvSpPr>
          <p:cNvPr id="3" name="Sisällön paikkamerkki 2"/>
          <p:cNvSpPr>
            <a:spLocks noGrp="1"/>
          </p:cNvSpPr>
          <p:nvPr>
            <p:ph idx="1"/>
          </p:nvPr>
        </p:nvSpPr>
        <p:spPr/>
        <p:txBody>
          <a:bodyPr>
            <a:normAutofit/>
          </a:bodyPr>
          <a:lstStyle/>
          <a:p>
            <a:r>
              <a:rPr lang="fi-FI" dirty="0"/>
              <a:t>myönteinen puhe koulusta ja oppimisesta</a:t>
            </a:r>
          </a:p>
          <a:p>
            <a:r>
              <a:rPr lang="fi-FI" dirty="0"/>
              <a:t>jos jokin asia mietityttää, se kannattaa ottaa puheeksi suoraan koulun/opettajan kanssa</a:t>
            </a:r>
          </a:p>
          <a:p>
            <a:r>
              <a:rPr lang="fi-FI" dirty="0"/>
              <a:t>Wilma pääasiallinen yhteydenpidon ja tiedotuksen kanava </a:t>
            </a:r>
          </a:p>
          <a:p>
            <a:r>
              <a:rPr lang="fi-FI" dirty="0"/>
              <a:t>Instagram: </a:t>
            </a:r>
            <a:r>
              <a:rPr lang="fi-FI" dirty="0" err="1"/>
              <a:t>Tyrvaankylankoulu</a:t>
            </a:r>
            <a:endParaRPr lang="fi-FI" dirty="0"/>
          </a:p>
          <a:p>
            <a:r>
              <a:rPr lang="fi-FI" dirty="0"/>
              <a:t>Tulossa: </a:t>
            </a:r>
            <a:r>
              <a:rPr lang="fi-FI" b="1" dirty="0"/>
              <a:t>Kodin ja koulun päivä perjantaina 25.9.2026</a:t>
            </a:r>
          </a:p>
          <a:p>
            <a:endParaRPr lang="fi-FI" b="1" dirty="0"/>
          </a:p>
        </p:txBody>
      </p:sp>
    </p:spTree>
    <p:extLst>
      <p:ext uri="{BB962C8B-B14F-4D97-AF65-F5344CB8AC3E}">
        <p14:creationId xmlns:p14="http://schemas.microsoft.com/office/powerpoint/2010/main" val="15454648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CA0377A-9537-9688-70EC-BB20D92D4C67}"/>
              </a:ext>
            </a:extLst>
          </p:cNvPr>
          <p:cNvSpPr>
            <a:spLocks noGrp="1"/>
          </p:cNvSpPr>
          <p:nvPr>
            <p:ph type="title"/>
          </p:nvPr>
        </p:nvSpPr>
        <p:spPr/>
        <p:txBody>
          <a:bodyPr/>
          <a:lstStyle/>
          <a:p>
            <a:r>
              <a:rPr lang="fi-FI" dirty="0"/>
              <a:t>Kysy, kuuntele ja kiinnostu</a:t>
            </a:r>
          </a:p>
        </p:txBody>
      </p:sp>
      <p:sp>
        <p:nvSpPr>
          <p:cNvPr id="3" name="Sisällön paikkamerkki 2">
            <a:extLst>
              <a:ext uri="{FF2B5EF4-FFF2-40B4-BE49-F238E27FC236}">
                <a16:creationId xmlns:a16="http://schemas.microsoft.com/office/drawing/2014/main" id="{27A9127C-6FF5-C87E-28CA-6F3A3B8A39BD}"/>
              </a:ext>
            </a:extLst>
          </p:cNvPr>
          <p:cNvSpPr>
            <a:spLocks noGrp="1"/>
          </p:cNvSpPr>
          <p:nvPr>
            <p:ph idx="1"/>
          </p:nvPr>
        </p:nvSpPr>
        <p:spPr/>
        <p:txBody>
          <a:bodyPr>
            <a:normAutofit/>
          </a:bodyPr>
          <a:lstStyle/>
          <a:p>
            <a:r>
              <a:rPr lang="fi-FI" dirty="0"/>
              <a:t>Mitä lapsellesi kuuluu?</a:t>
            </a:r>
          </a:p>
          <a:p>
            <a:r>
              <a:rPr lang="fi-FI" dirty="0"/>
              <a:t>Mitä kivaa on tänään tapahtunut?</a:t>
            </a:r>
          </a:p>
          <a:p>
            <a:r>
              <a:rPr lang="fi-FI" dirty="0"/>
              <a:t>Mitä hän oppinut? Mikä meni hyvin?</a:t>
            </a:r>
          </a:p>
          <a:p>
            <a:r>
              <a:rPr lang="fi-FI" dirty="0"/>
              <a:t>Miten läksyt sujuvat?</a:t>
            </a:r>
          </a:p>
          <a:p>
            <a:r>
              <a:rPr lang="fi-FI" dirty="0"/>
              <a:t>Mitä hän tekee ja miten paljon hän on puhelimella?</a:t>
            </a:r>
          </a:p>
          <a:p>
            <a:r>
              <a:rPr lang="fi-FI" dirty="0"/>
              <a:t>Millaisia viestejä hän lähettelee?</a:t>
            </a:r>
          </a:p>
          <a:p>
            <a:r>
              <a:rPr lang="fi-FI" dirty="0"/>
              <a:t>Missä hän on? Kenen kanssa hän viettää aikaansa?</a:t>
            </a:r>
          </a:p>
          <a:p>
            <a:r>
              <a:rPr lang="fi-FI" dirty="0"/>
              <a:t>Milloin hän on kotona ja milloin pitää olla kotona?</a:t>
            </a:r>
          </a:p>
        </p:txBody>
      </p:sp>
    </p:spTree>
    <p:extLst>
      <p:ext uri="{BB962C8B-B14F-4D97-AF65-F5344CB8AC3E}">
        <p14:creationId xmlns:p14="http://schemas.microsoft.com/office/powerpoint/2010/main" val="28159134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Kouluun saapuminen ja lähteminen </a:t>
            </a:r>
          </a:p>
        </p:txBody>
      </p:sp>
      <p:sp>
        <p:nvSpPr>
          <p:cNvPr id="3" name="Sisällön paikkamerkki 2"/>
          <p:cNvSpPr>
            <a:spLocks noGrp="1"/>
          </p:cNvSpPr>
          <p:nvPr>
            <p:ph idx="1"/>
          </p:nvPr>
        </p:nvSpPr>
        <p:spPr/>
        <p:txBody>
          <a:bodyPr>
            <a:normAutofit fontScale="77500" lnSpcReduction="20000"/>
          </a:bodyPr>
          <a:lstStyle/>
          <a:p>
            <a:r>
              <a:rPr lang="fi-FI" dirty="0"/>
              <a:t>Koulukuljetuksista lisäinfoa Wilman tiedotteissa ja kaupungin nettisivuilla</a:t>
            </a:r>
          </a:p>
          <a:p>
            <a:pPr lvl="1"/>
            <a:r>
              <a:rPr lang="fi-FI" dirty="0"/>
              <a:t>Lapsen poissaolojen ilmoittamisesta/kuljetuksen peruutuksesta kuljetukseen huolehtii huoltaja </a:t>
            </a:r>
          </a:p>
          <a:p>
            <a:r>
              <a:rPr lang="fi-FI" dirty="0"/>
              <a:t>Saattoliikenne vain yläpihalla</a:t>
            </a:r>
          </a:p>
          <a:p>
            <a:r>
              <a:rPr lang="fi-FI" dirty="0"/>
              <a:t>Aamuisin itse saapuvien tavoitesaapumisaika aikaisintaan 15 min. ennen koulupäivän alkua</a:t>
            </a:r>
          </a:p>
          <a:p>
            <a:r>
              <a:rPr lang="fi-FI" dirty="0"/>
              <a:t>Iltapäivisin koulusta lähdetään heti kotiin (paitsi ip-toiminta ja kerhot)</a:t>
            </a:r>
          </a:p>
          <a:p>
            <a:r>
              <a:rPr lang="fi-FI" dirty="0"/>
              <a:t>Pyörällä kulkeminen</a:t>
            </a:r>
          </a:p>
          <a:p>
            <a:pPr lvl="1"/>
            <a:r>
              <a:rPr lang="fi-FI" dirty="0"/>
              <a:t>Kun voit luottaa lapsen liikennekäyttäytymiseen</a:t>
            </a:r>
          </a:p>
          <a:p>
            <a:pPr lvl="1"/>
            <a:r>
              <a:rPr lang="fi-FI" dirty="0"/>
              <a:t>Kypärää käytettävä</a:t>
            </a:r>
          </a:p>
          <a:p>
            <a:pPr lvl="1"/>
            <a:r>
              <a:rPr lang="fi-FI" dirty="0"/>
              <a:t>Talvellakin turvallisesti</a:t>
            </a:r>
          </a:p>
          <a:p>
            <a:r>
              <a:rPr lang="fi-FI" dirty="0"/>
              <a:t>Koulun toiminta-aikoina piha koulun väen käytössä</a:t>
            </a:r>
          </a:p>
        </p:txBody>
      </p:sp>
    </p:spTree>
    <p:extLst>
      <p:ext uri="{BB962C8B-B14F-4D97-AF65-F5344CB8AC3E}">
        <p14:creationId xmlns:p14="http://schemas.microsoft.com/office/powerpoint/2010/main" val="20396205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947C5B6-F362-F053-9839-B8AB9C3EE630}"/>
              </a:ext>
            </a:extLst>
          </p:cNvPr>
          <p:cNvSpPr>
            <a:spLocks noGrp="1"/>
          </p:cNvSpPr>
          <p:nvPr>
            <p:ph type="title"/>
          </p:nvPr>
        </p:nvSpPr>
        <p:spPr/>
        <p:txBody>
          <a:bodyPr>
            <a:normAutofit fontScale="90000"/>
          </a:bodyPr>
          <a:lstStyle/>
          <a:p>
            <a:r>
              <a:rPr lang="fi-FI" dirty="0"/>
              <a:t>Poissaolojen ennaltaehkäisy, seuranta ja poissaoloihin puuttuminen sekä ennalta anotut lomat</a:t>
            </a:r>
          </a:p>
        </p:txBody>
      </p:sp>
      <p:sp>
        <p:nvSpPr>
          <p:cNvPr id="3" name="Sisällön paikkamerkki 2">
            <a:extLst>
              <a:ext uri="{FF2B5EF4-FFF2-40B4-BE49-F238E27FC236}">
                <a16:creationId xmlns:a16="http://schemas.microsoft.com/office/drawing/2014/main" id="{1921E3A1-F39D-C045-96A6-F53778B2916C}"/>
              </a:ext>
            </a:extLst>
          </p:cNvPr>
          <p:cNvSpPr>
            <a:spLocks noGrp="1"/>
          </p:cNvSpPr>
          <p:nvPr>
            <p:ph idx="1"/>
          </p:nvPr>
        </p:nvSpPr>
        <p:spPr/>
        <p:txBody>
          <a:bodyPr>
            <a:normAutofit fontScale="62500" lnSpcReduction="20000"/>
          </a:bodyPr>
          <a:lstStyle/>
          <a:p>
            <a:r>
              <a:rPr lang="fi-FI" dirty="0"/>
              <a:t>Jokainen koulupäivä on tärkeä</a:t>
            </a:r>
          </a:p>
          <a:p>
            <a:r>
              <a:rPr lang="fi-FI" dirty="0"/>
              <a:t>Kouluun kiinnittyminen, koulun kokeminen merkitykselliseksi, sosiaaliset suhteet koulussa</a:t>
            </a:r>
          </a:p>
          <a:p>
            <a:r>
              <a:rPr lang="fi-FI" dirty="0"/>
              <a:t>Läsnäolomalli – kouluun tullaan jokaisena koulupäivänä</a:t>
            </a:r>
          </a:p>
          <a:p>
            <a:r>
              <a:rPr lang="fi-FI" dirty="0"/>
              <a:t>Poissaolojen ilmoittaminen ja selvittäminen jo samana päivänä Wilmassa</a:t>
            </a:r>
          </a:p>
          <a:p>
            <a:r>
              <a:rPr lang="fi-FI" dirty="0"/>
              <a:t>Ennalta anotut vapaat: hakemus lomakkeella Wilmassa</a:t>
            </a:r>
          </a:p>
          <a:p>
            <a:pPr lvl="1"/>
            <a:r>
              <a:rPr lang="fi-FI" dirty="0"/>
              <a:t>Tehtävät annetaan Wilmassa päivittäin.</a:t>
            </a:r>
          </a:p>
          <a:p>
            <a:pPr lvl="1"/>
            <a:r>
              <a:rPr lang="fi-FI" dirty="0"/>
              <a:t>Lomien toivotaan ajoittuvan koulun loma-aikoihin.</a:t>
            </a:r>
          </a:p>
          <a:p>
            <a:r>
              <a:rPr lang="fi-FI" dirty="0"/>
              <a:t>Poissaolojen seuranta kotona ja koulussa</a:t>
            </a:r>
          </a:p>
          <a:p>
            <a:r>
              <a:rPr lang="fi-FI" dirty="0"/>
              <a:t>Wilma </a:t>
            </a:r>
            <a:r>
              <a:rPr lang="fi-FI" dirty="0" err="1"/>
              <a:t>Noti</a:t>
            </a:r>
            <a:r>
              <a:rPr lang="fi-FI" dirty="0"/>
              <a:t>: automaattiset viestit, kun poissaolorajat ylittyvät</a:t>
            </a:r>
          </a:p>
          <a:p>
            <a:r>
              <a:rPr lang="fi-FI" dirty="0"/>
              <a:t>Seuranta: huolirajat, jolloin</a:t>
            </a:r>
          </a:p>
          <a:p>
            <a:pPr>
              <a:buFont typeface="Wingdings" panose="05000000000000000000" pitchFamily="2" charset="2"/>
              <a:buChar char="à"/>
            </a:pPr>
            <a:r>
              <a:rPr lang="fi-FI" dirty="0">
                <a:sym typeface="Wingdings" panose="05000000000000000000" pitchFamily="2" charset="2"/>
              </a:rPr>
              <a:t> luokanopettaja on yhteydessä kotiin</a:t>
            </a:r>
          </a:p>
          <a:p>
            <a:pPr>
              <a:buFont typeface="Wingdings" panose="05000000000000000000" pitchFamily="2" charset="2"/>
              <a:buChar char="à"/>
            </a:pPr>
            <a:r>
              <a:rPr lang="fi-FI" dirty="0">
                <a:sym typeface="Wingdings" panose="05000000000000000000" pitchFamily="2" charset="2"/>
              </a:rPr>
              <a:t> suunnitellaan viimeistään/tarvittaessa tukitoimia</a:t>
            </a:r>
          </a:p>
          <a:p>
            <a:pPr lvl="1"/>
            <a:r>
              <a:rPr lang="fi-FI" dirty="0">
                <a:sym typeface="Wingdings" panose="05000000000000000000" pitchFamily="2" charset="2"/>
              </a:rPr>
              <a:t>tukiopetus</a:t>
            </a:r>
          </a:p>
          <a:p>
            <a:pPr lvl="1"/>
            <a:r>
              <a:rPr lang="fi-FI" dirty="0">
                <a:sym typeface="Wingdings" panose="05000000000000000000" pitchFamily="2" charset="2"/>
              </a:rPr>
              <a:t>opiskeluhuolto</a:t>
            </a:r>
            <a:endParaRPr lang="fi-FI" dirty="0"/>
          </a:p>
          <a:p>
            <a:endParaRPr lang="fi-FI" dirty="0"/>
          </a:p>
        </p:txBody>
      </p:sp>
    </p:spTree>
    <p:extLst>
      <p:ext uri="{BB962C8B-B14F-4D97-AF65-F5344CB8AC3E}">
        <p14:creationId xmlns:p14="http://schemas.microsoft.com/office/powerpoint/2010/main" val="9440597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E00048D-AD2A-B988-6DFC-23295E25A7A2}"/>
              </a:ext>
            </a:extLst>
          </p:cNvPr>
          <p:cNvSpPr>
            <a:spLocks noGrp="1"/>
          </p:cNvSpPr>
          <p:nvPr>
            <p:ph type="title"/>
          </p:nvPr>
        </p:nvSpPr>
        <p:spPr/>
        <p:txBody>
          <a:bodyPr>
            <a:normAutofit fontScale="90000"/>
          </a:bodyPr>
          <a:lstStyle/>
          <a:p>
            <a:br>
              <a:rPr lang="fi-FI" dirty="0"/>
            </a:br>
            <a:r>
              <a:rPr lang="fi-FI" dirty="0"/>
              <a:t>Ylimääräisten lomien myöntäminen, ohje opetuksen järjestäjille (OPH)</a:t>
            </a:r>
          </a:p>
        </p:txBody>
      </p:sp>
      <p:sp>
        <p:nvSpPr>
          <p:cNvPr id="3" name="Sisällön paikkamerkki 2">
            <a:extLst>
              <a:ext uri="{FF2B5EF4-FFF2-40B4-BE49-F238E27FC236}">
                <a16:creationId xmlns:a16="http://schemas.microsoft.com/office/drawing/2014/main" id="{4F48DC64-8925-BACC-3F21-6E52632202AB}"/>
              </a:ext>
            </a:extLst>
          </p:cNvPr>
          <p:cNvSpPr>
            <a:spLocks noGrp="1"/>
          </p:cNvSpPr>
          <p:nvPr>
            <p:ph idx="1"/>
          </p:nvPr>
        </p:nvSpPr>
        <p:spPr/>
        <p:txBody>
          <a:bodyPr>
            <a:normAutofit fontScale="77500" lnSpcReduction="20000"/>
          </a:bodyPr>
          <a:lstStyle/>
          <a:p>
            <a:pPr marL="0" indent="0">
              <a:buNone/>
            </a:pPr>
            <a:r>
              <a:rPr lang="fi-FI" b="1" dirty="0"/>
              <a:t>Koululäsnäolon ensisijaisuus </a:t>
            </a:r>
            <a:endParaRPr lang="fi-FI" dirty="0"/>
          </a:p>
          <a:p>
            <a:r>
              <a:rPr lang="fi-FI" dirty="0"/>
              <a:t>Lomien myöntämisessä tulee aina arvioida niiden vaikutus oppilaan: </a:t>
            </a:r>
          </a:p>
          <a:p>
            <a:pPr lvl="1"/>
            <a:r>
              <a:rPr lang="fi-FI" dirty="0"/>
              <a:t>oppimiseen </a:t>
            </a:r>
          </a:p>
          <a:p>
            <a:pPr lvl="1"/>
            <a:r>
              <a:rPr lang="fi-FI" dirty="0"/>
              <a:t>koulunkäyntiin </a:t>
            </a:r>
          </a:p>
          <a:p>
            <a:pPr lvl="1"/>
            <a:r>
              <a:rPr lang="fi-FI" dirty="0"/>
              <a:t>vertaissuhteisiin ja kouluyhteisöön kiinnittymiseen </a:t>
            </a:r>
          </a:p>
          <a:p>
            <a:r>
              <a:rPr lang="fi-FI" dirty="0"/>
              <a:t>Lomat tulisi ensisijaisesti ajoittaa koulun virallisille loma-ajoille, jotta ne eivät aiheuta haittaa oppimiselle.</a:t>
            </a:r>
          </a:p>
          <a:p>
            <a:r>
              <a:rPr lang="fi-FI" dirty="0"/>
              <a:t>Arvioinnissa voidaan ottaa huomioon muun muassa oppilaan aiemmat vapautukset, muut poissaolot sekä mahdolliset luvattomat poissaolot lukuvuoden aikana. Erityisesti tilanteissa, joissa oppilaalla on ollut runsaasti poissaoloja tai haasteita oppimisessa ja koulunkäynnissä, ylimääräisellä poissaololla voi olla merkittäviä kielteisiä vaikutuksia oppilaan oppimiseen ja koulunkäyntiin, sekä opetuksen järjestäjän mahdollisuuksiin järjestää perusopetusta. </a:t>
            </a:r>
          </a:p>
          <a:p>
            <a:r>
              <a:rPr lang="fi-FI" dirty="0"/>
              <a:t> </a:t>
            </a:r>
          </a:p>
          <a:p>
            <a:endParaRPr lang="fi-FI" dirty="0"/>
          </a:p>
        </p:txBody>
      </p:sp>
    </p:spTree>
    <p:extLst>
      <p:ext uri="{BB962C8B-B14F-4D97-AF65-F5344CB8AC3E}">
        <p14:creationId xmlns:p14="http://schemas.microsoft.com/office/powerpoint/2010/main" val="24027752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EE79413-6819-83C2-140A-2CF609FABD1D}"/>
              </a:ext>
            </a:extLst>
          </p:cNvPr>
          <p:cNvSpPr>
            <a:spLocks noGrp="1"/>
          </p:cNvSpPr>
          <p:nvPr>
            <p:ph type="ctrTitle"/>
          </p:nvPr>
        </p:nvSpPr>
        <p:spPr/>
        <p:txBody>
          <a:bodyPr>
            <a:normAutofit fontScale="90000"/>
          </a:bodyPr>
          <a:lstStyle/>
          <a:p>
            <a:r>
              <a:rPr lang="fi-FI" dirty="0"/>
              <a:t>Oppimisen ja koulunkäynnin tuen uudistus 1.8.2025 alkaen</a:t>
            </a:r>
          </a:p>
        </p:txBody>
      </p:sp>
      <p:sp>
        <p:nvSpPr>
          <p:cNvPr id="3" name="Alaotsikko 2">
            <a:extLst>
              <a:ext uri="{FF2B5EF4-FFF2-40B4-BE49-F238E27FC236}">
                <a16:creationId xmlns:a16="http://schemas.microsoft.com/office/drawing/2014/main" id="{4E0EE475-DCC0-8857-6A15-BB62191B38ED}"/>
              </a:ext>
            </a:extLst>
          </p:cNvPr>
          <p:cNvSpPr>
            <a:spLocks noGrp="1"/>
          </p:cNvSpPr>
          <p:nvPr>
            <p:ph type="subTitle" idx="1"/>
          </p:nvPr>
        </p:nvSpPr>
        <p:spPr/>
        <p:txBody>
          <a:bodyPr/>
          <a:lstStyle/>
          <a:p>
            <a:r>
              <a:rPr lang="fi-FI" dirty="0"/>
              <a:t>Toimintakulttuurin kehittäminen jatkuu</a:t>
            </a:r>
          </a:p>
        </p:txBody>
      </p:sp>
    </p:spTree>
    <p:extLst>
      <p:ext uri="{BB962C8B-B14F-4D97-AF65-F5344CB8AC3E}">
        <p14:creationId xmlns:p14="http://schemas.microsoft.com/office/powerpoint/2010/main" val="36598297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able">
            <a:extLst>
              <a:ext uri="{FF2B5EF4-FFF2-40B4-BE49-F238E27FC236}">
                <a16:creationId xmlns:a16="http://schemas.microsoft.com/office/drawing/2014/main" id="{C47920A2-D694-2BD8-9A97-1CA6898950FE}"/>
              </a:ext>
            </a:extLst>
          </p:cNvPr>
          <p:cNvPicPr>
            <a:picLocks noChangeAspect="1"/>
          </p:cNvPicPr>
          <p:nvPr/>
        </p:nvPicPr>
        <p:blipFill>
          <a:blip r:embed="rId2"/>
          <a:stretch>
            <a:fillRect/>
          </a:stretch>
        </p:blipFill>
        <p:spPr>
          <a:xfrm>
            <a:off x="4982995" y="3955925"/>
            <a:ext cx="3090030" cy="1130810"/>
          </a:xfrm>
          <a:prstGeom prst="rect">
            <a:avLst/>
          </a:prstGeom>
        </p:spPr>
      </p:pic>
      <p:pic>
        <p:nvPicPr>
          <p:cNvPr id="5" name="table">
            <a:extLst>
              <a:ext uri="{FF2B5EF4-FFF2-40B4-BE49-F238E27FC236}">
                <a16:creationId xmlns:a16="http://schemas.microsoft.com/office/drawing/2014/main" id="{3CFE128E-2CCE-586E-032A-948A48B8E57E}"/>
              </a:ext>
            </a:extLst>
          </p:cNvPr>
          <p:cNvPicPr>
            <a:picLocks noChangeAspect="1"/>
          </p:cNvPicPr>
          <p:nvPr/>
        </p:nvPicPr>
        <p:blipFill>
          <a:blip r:embed="rId3"/>
          <a:stretch>
            <a:fillRect/>
          </a:stretch>
        </p:blipFill>
        <p:spPr>
          <a:xfrm>
            <a:off x="4572000" y="2802568"/>
            <a:ext cx="2166832" cy="1187775"/>
          </a:xfrm>
          <a:prstGeom prst="rect">
            <a:avLst/>
          </a:prstGeom>
        </p:spPr>
      </p:pic>
      <p:sp>
        <p:nvSpPr>
          <p:cNvPr id="7" name="Nuoli: Vasen 6">
            <a:extLst>
              <a:ext uri="{FF2B5EF4-FFF2-40B4-BE49-F238E27FC236}">
                <a16:creationId xmlns:a16="http://schemas.microsoft.com/office/drawing/2014/main" id="{C6AAA07E-B1A3-EA2D-2429-5C03F52C5488}"/>
              </a:ext>
            </a:extLst>
          </p:cNvPr>
          <p:cNvSpPr/>
          <p:nvPr/>
        </p:nvSpPr>
        <p:spPr>
          <a:xfrm>
            <a:off x="6422746" y="2431368"/>
            <a:ext cx="2721253" cy="742397"/>
          </a:xfrm>
          <a:prstGeom prst="leftArrow">
            <a:avLst/>
          </a:prstGeom>
          <a:solidFill>
            <a:schemeClr val="tx1">
              <a:lumMod val="75000"/>
            </a:schemeClr>
          </a:solidFill>
          <a:ln w="12700" cap="flat" cmpd="sng" algn="ctr">
            <a:solidFill>
              <a:srgbClr val="E7E6E6"/>
            </a:solidFill>
            <a:prstDash val="solid"/>
            <a:miter lim="800000"/>
          </a:ln>
          <a:effectLst/>
        </p:spPr>
        <p:txBody>
          <a:bodyPr rtlCol="0" anchor="ct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400" b="0" i="0" u="none" strike="noStrike" kern="0" cap="none" spc="0" normalizeH="0" baseline="0" noProof="0" dirty="0">
                <a:ln>
                  <a:noFill/>
                </a:ln>
                <a:solidFill>
                  <a:prstClr val="white"/>
                </a:solidFill>
                <a:effectLst/>
                <a:uLnTx/>
                <a:uFillTx/>
                <a:latin typeface="Calibri" panose="020F0502020204030204"/>
                <a:ea typeface="+mn-ea"/>
                <a:cs typeface="+mn-cs"/>
              </a:rPr>
              <a:t>Tukea koskeva</a:t>
            </a:r>
            <a:r>
              <a:rPr kumimoji="0" lang="fi-FI" sz="1400" b="0" i="0" u="none" strike="noStrike" kern="0" cap="none" spc="0" normalizeH="0" noProof="0" dirty="0">
                <a:ln>
                  <a:noFill/>
                </a:ln>
                <a:solidFill>
                  <a:prstClr val="white"/>
                </a:solidFill>
                <a:effectLst/>
                <a:uLnTx/>
                <a:uFillTx/>
                <a:latin typeface="Calibri" panose="020F0502020204030204"/>
                <a:ea typeface="+mn-ea"/>
                <a:cs typeface="+mn-cs"/>
              </a:rPr>
              <a:t> </a:t>
            </a:r>
            <a:r>
              <a:rPr kumimoji="0" lang="fi-FI" sz="1400" b="0" i="0" u="none" strike="noStrike" kern="0" cap="none" spc="0" normalizeH="0" baseline="0" noProof="0" dirty="0">
                <a:ln>
                  <a:noFill/>
                </a:ln>
                <a:solidFill>
                  <a:prstClr val="white"/>
                </a:solidFill>
                <a:effectLst/>
                <a:uLnTx/>
                <a:uFillTx/>
                <a:latin typeface="Calibri" panose="020F0502020204030204"/>
                <a:ea typeface="+mn-ea"/>
                <a:cs typeface="+mn-cs"/>
              </a:rPr>
              <a:t>päätös</a:t>
            </a:r>
          </a:p>
        </p:txBody>
      </p:sp>
      <p:pic>
        <p:nvPicPr>
          <p:cNvPr id="8" name="table">
            <a:extLst>
              <a:ext uri="{FF2B5EF4-FFF2-40B4-BE49-F238E27FC236}">
                <a16:creationId xmlns:a16="http://schemas.microsoft.com/office/drawing/2014/main" id="{C6C9DA32-CD8F-532C-D053-DD2FDB7B5158}"/>
              </a:ext>
            </a:extLst>
          </p:cNvPr>
          <p:cNvPicPr>
            <a:picLocks noChangeAspect="1"/>
          </p:cNvPicPr>
          <p:nvPr/>
        </p:nvPicPr>
        <p:blipFill>
          <a:blip r:embed="rId4"/>
          <a:stretch>
            <a:fillRect/>
          </a:stretch>
        </p:blipFill>
        <p:spPr>
          <a:xfrm>
            <a:off x="6738832" y="434715"/>
            <a:ext cx="2442414" cy="2256131"/>
          </a:xfrm>
          <a:prstGeom prst="rect">
            <a:avLst/>
          </a:prstGeom>
        </p:spPr>
      </p:pic>
      <p:pic>
        <p:nvPicPr>
          <p:cNvPr id="9" name="table">
            <a:extLst>
              <a:ext uri="{FF2B5EF4-FFF2-40B4-BE49-F238E27FC236}">
                <a16:creationId xmlns:a16="http://schemas.microsoft.com/office/drawing/2014/main" id="{99F1C044-5E33-2AC7-1DF5-71D91A3267FF}"/>
              </a:ext>
            </a:extLst>
          </p:cNvPr>
          <p:cNvPicPr>
            <a:picLocks noChangeAspect="1"/>
          </p:cNvPicPr>
          <p:nvPr/>
        </p:nvPicPr>
        <p:blipFill>
          <a:blip r:embed="rId5"/>
          <a:stretch>
            <a:fillRect/>
          </a:stretch>
        </p:blipFill>
        <p:spPr>
          <a:xfrm>
            <a:off x="3969178" y="2088378"/>
            <a:ext cx="2132883" cy="746940"/>
          </a:xfrm>
          <a:prstGeom prst="rect">
            <a:avLst/>
          </a:prstGeom>
        </p:spPr>
      </p:pic>
      <p:pic>
        <p:nvPicPr>
          <p:cNvPr id="10" name="table">
            <a:extLst>
              <a:ext uri="{FF2B5EF4-FFF2-40B4-BE49-F238E27FC236}">
                <a16:creationId xmlns:a16="http://schemas.microsoft.com/office/drawing/2014/main" id="{5CEC7FFD-414B-9873-45D9-4E92EF3E29E0}"/>
              </a:ext>
            </a:extLst>
          </p:cNvPr>
          <p:cNvPicPr>
            <a:picLocks noChangeAspect="1"/>
          </p:cNvPicPr>
          <p:nvPr/>
        </p:nvPicPr>
        <p:blipFill>
          <a:blip r:embed="rId6"/>
          <a:stretch>
            <a:fillRect/>
          </a:stretch>
        </p:blipFill>
        <p:spPr>
          <a:xfrm>
            <a:off x="3969175" y="1378528"/>
            <a:ext cx="2132883" cy="742599"/>
          </a:xfrm>
          <a:prstGeom prst="rect">
            <a:avLst/>
          </a:prstGeom>
        </p:spPr>
      </p:pic>
      <p:pic>
        <p:nvPicPr>
          <p:cNvPr id="11" name="table">
            <a:extLst>
              <a:ext uri="{FF2B5EF4-FFF2-40B4-BE49-F238E27FC236}">
                <a16:creationId xmlns:a16="http://schemas.microsoft.com/office/drawing/2014/main" id="{05AB5CF9-2145-0C17-56F1-3D656C01B23A}"/>
              </a:ext>
            </a:extLst>
          </p:cNvPr>
          <p:cNvPicPr>
            <a:picLocks noChangeAspect="1"/>
          </p:cNvPicPr>
          <p:nvPr/>
        </p:nvPicPr>
        <p:blipFill>
          <a:blip r:embed="rId7"/>
          <a:stretch>
            <a:fillRect/>
          </a:stretch>
        </p:blipFill>
        <p:spPr>
          <a:xfrm>
            <a:off x="3969176" y="452572"/>
            <a:ext cx="2132883" cy="945618"/>
          </a:xfrm>
          <a:prstGeom prst="rect">
            <a:avLst/>
          </a:prstGeom>
        </p:spPr>
      </p:pic>
      <p:graphicFrame>
        <p:nvGraphicFramePr>
          <p:cNvPr id="13" name="Kaaviokuva 12">
            <a:extLst>
              <a:ext uri="{FF2B5EF4-FFF2-40B4-BE49-F238E27FC236}">
                <a16:creationId xmlns:a16="http://schemas.microsoft.com/office/drawing/2014/main" id="{29DC6710-D05F-15AC-2E3A-E0F4C18A858A}"/>
              </a:ext>
            </a:extLst>
          </p:cNvPr>
          <p:cNvGraphicFramePr/>
          <p:nvPr/>
        </p:nvGraphicFramePr>
        <p:xfrm>
          <a:off x="280774" y="425576"/>
          <a:ext cx="4880962" cy="467790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 name="Tekstiruutu 1">
            <a:extLst>
              <a:ext uri="{FF2B5EF4-FFF2-40B4-BE49-F238E27FC236}">
                <a16:creationId xmlns:a16="http://schemas.microsoft.com/office/drawing/2014/main" id="{B1F68D2D-9AC9-A2C2-DF67-ED66812EDA2E}"/>
              </a:ext>
            </a:extLst>
          </p:cNvPr>
          <p:cNvSpPr txBox="1"/>
          <p:nvPr/>
        </p:nvSpPr>
        <p:spPr>
          <a:xfrm>
            <a:off x="1744498" y="2620294"/>
            <a:ext cx="2243967" cy="219291"/>
          </a:xfrm>
          <a:prstGeom prst="rect">
            <a:avLst/>
          </a:prstGeom>
          <a:noFill/>
        </p:spPr>
        <p:txBody>
          <a:bodyPr wrap="square" rtlCol="0">
            <a:spAutoFit/>
          </a:bodyPr>
          <a:lstStyle/>
          <a:p>
            <a:pPr>
              <a:defRPr/>
            </a:pPr>
            <a:r>
              <a:rPr lang="fi-FI" sz="825" b="1" dirty="0">
                <a:solidFill>
                  <a:prstClr val="white"/>
                </a:solidFill>
                <a:latin typeface="Trebuchet MS"/>
              </a:rPr>
              <a:t>Toteutetaan opettajien yhteistyössä</a:t>
            </a:r>
          </a:p>
        </p:txBody>
      </p:sp>
      <p:sp>
        <p:nvSpPr>
          <p:cNvPr id="6" name="Tekstiruutu 5">
            <a:extLst>
              <a:ext uri="{FF2B5EF4-FFF2-40B4-BE49-F238E27FC236}">
                <a16:creationId xmlns:a16="http://schemas.microsoft.com/office/drawing/2014/main" id="{B2EEDA36-F4DE-DC5C-1EAE-37F98D4A1190}"/>
              </a:ext>
            </a:extLst>
          </p:cNvPr>
          <p:cNvSpPr txBox="1"/>
          <p:nvPr/>
        </p:nvSpPr>
        <p:spPr>
          <a:xfrm>
            <a:off x="53212" y="1918057"/>
            <a:ext cx="1620140" cy="507831"/>
          </a:xfrm>
          <a:prstGeom prst="rect">
            <a:avLst/>
          </a:prstGeom>
          <a:solidFill>
            <a:srgbClr val="FFC000"/>
          </a:solidFill>
        </p:spPr>
        <p:txBody>
          <a:bodyPr wrap="square" rtlCol="0">
            <a:spAutoFit/>
          </a:bodyPr>
          <a:lstStyle/>
          <a:p>
            <a:r>
              <a:rPr lang="fi-FI" dirty="0"/>
              <a:t>Jos ryhmäkohtaiset tukitoimet eivät riitä</a:t>
            </a:r>
          </a:p>
        </p:txBody>
      </p:sp>
      <p:sp>
        <p:nvSpPr>
          <p:cNvPr id="12" name="Tekstiruutu 11">
            <a:extLst>
              <a:ext uri="{FF2B5EF4-FFF2-40B4-BE49-F238E27FC236}">
                <a16:creationId xmlns:a16="http://schemas.microsoft.com/office/drawing/2014/main" id="{86D89DF4-8EB4-6080-B334-B9ED93A77A9C}"/>
              </a:ext>
            </a:extLst>
          </p:cNvPr>
          <p:cNvSpPr txBox="1"/>
          <p:nvPr/>
        </p:nvSpPr>
        <p:spPr>
          <a:xfrm>
            <a:off x="53212" y="990532"/>
            <a:ext cx="1477670" cy="507831"/>
          </a:xfrm>
          <a:prstGeom prst="rect">
            <a:avLst/>
          </a:prstGeom>
          <a:solidFill>
            <a:srgbClr val="FF0000"/>
          </a:solidFill>
        </p:spPr>
        <p:txBody>
          <a:bodyPr wrap="square" rtlCol="0">
            <a:spAutoFit/>
          </a:bodyPr>
          <a:lstStyle/>
          <a:p>
            <a:pPr algn="ctr"/>
            <a:r>
              <a:rPr lang="fi-FI" dirty="0"/>
              <a:t>Viimesijainen keino</a:t>
            </a:r>
          </a:p>
        </p:txBody>
      </p:sp>
      <p:sp>
        <p:nvSpPr>
          <p:cNvPr id="14" name="Tekstiruutu 13">
            <a:extLst>
              <a:ext uri="{FF2B5EF4-FFF2-40B4-BE49-F238E27FC236}">
                <a16:creationId xmlns:a16="http://schemas.microsoft.com/office/drawing/2014/main" id="{223CE616-9816-BFE8-EA6C-89D0EEC339B2}"/>
              </a:ext>
            </a:extLst>
          </p:cNvPr>
          <p:cNvSpPr txBox="1"/>
          <p:nvPr/>
        </p:nvSpPr>
        <p:spPr>
          <a:xfrm>
            <a:off x="53212" y="3028493"/>
            <a:ext cx="1139166" cy="300082"/>
          </a:xfrm>
          <a:prstGeom prst="rect">
            <a:avLst/>
          </a:prstGeom>
          <a:solidFill>
            <a:schemeClr val="accent6"/>
          </a:solidFill>
        </p:spPr>
        <p:txBody>
          <a:bodyPr wrap="square" rtlCol="0">
            <a:spAutoFit/>
          </a:bodyPr>
          <a:lstStyle/>
          <a:p>
            <a:r>
              <a:rPr lang="fi-FI" dirty="0"/>
              <a:t>Ensisijaisesti</a:t>
            </a:r>
          </a:p>
        </p:txBody>
      </p:sp>
      <p:sp>
        <p:nvSpPr>
          <p:cNvPr id="15" name="Alatunnisteen paikkamerkki 14">
            <a:extLst>
              <a:ext uri="{FF2B5EF4-FFF2-40B4-BE49-F238E27FC236}">
                <a16:creationId xmlns:a16="http://schemas.microsoft.com/office/drawing/2014/main" id="{0101EDC7-0449-8AD6-DE10-BF93D1D3CAFB}"/>
              </a:ext>
            </a:extLst>
          </p:cNvPr>
          <p:cNvSpPr>
            <a:spLocks noGrp="1"/>
          </p:cNvSpPr>
          <p:nvPr>
            <p:ph type="ftr" sz="quarter" idx="11"/>
          </p:nvPr>
        </p:nvSpPr>
        <p:spPr>
          <a:xfrm>
            <a:off x="4426396" y="40019"/>
            <a:ext cx="4754850" cy="273844"/>
          </a:xfrm>
        </p:spPr>
        <p:txBody>
          <a:bodyPr/>
          <a:lstStyle/>
          <a:p>
            <a:r>
              <a:rPr lang="fi-FI" dirty="0"/>
              <a:t>Tiina Torniainen muokannut luvalla Merja Koiviston (</a:t>
            </a:r>
            <a:r>
              <a:rPr lang="fi-FI" dirty="0" err="1"/>
              <a:t>Valteri</a:t>
            </a:r>
            <a:r>
              <a:rPr lang="fi-FI" dirty="0"/>
              <a:t>) tuen pyramidista.</a:t>
            </a:r>
            <a:endParaRPr lang="en-US" dirty="0"/>
          </a:p>
        </p:txBody>
      </p:sp>
      <p:sp>
        <p:nvSpPr>
          <p:cNvPr id="16" name="Tekstiruutu 15">
            <a:extLst>
              <a:ext uri="{FF2B5EF4-FFF2-40B4-BE49-F238E27FC236}">
                <a16:creationId xmlns:a16="http://schemas.microsoft.com/office/drawing/2014/main" id="{CACD4937-60B3-ECF0-3F93-A11867E336DF}"/>
              </a:ext>
            </a:extLst>
          </p:cNvPr>
          <p:cNvSpPr txBox="1"/>
          <p:nvPr/>
        </p:nvSpPr>
        <p:spPr>
          <a:xfrm>
            <a:off x="6738832" y="3955925"/>
            <a:ext cx="1334193" cy="369332"/>
          </a:xfrm>
          <a:prstGeom prst="rect">
            <a:avLst/>
          </a:prstGeom>
          <a:solidFill>
            <a:schemeClr val="accent6"/>
          </a:solidFill>
        </p:spPr>
        <p:txBody>
          <a:bodyPr wrap="square" rtlCol="0">
            <a:spAutoFit/>
          </a:bodyPr>
          <a:lstStyle/>
          <a:p>
            <a:r>
              <a:rPr lang="fi-FI" sz="900" dirty="0">
                <a:solidFill>
                  <a:schemeClr val="bg1"/>
                </a:solidFill>
              </a:rPr>
              <a:t>Koulunkäynninohjaajien hyödyntäminen</a:t>
            </a:r>
          </a:p>
        </p:txBody>
      </p:sp>
    </p:spTree>
    <p:extLst>
      <p:ext uri="{BB962C8B-B14F-4D97-AF65-F5344CB8AC3E}">
        <p14:creationId xmlns:p14="http://schemas.microsoft.com/office/powerpoint/2010/main" val="3468980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ulukko 2">
            <a:extLst>
              <a:ext uri="{FF2B5EF4-FFF2-40B4-BE49-F238E27FC236}">
                <a16:creationId xmlns:a16="http://schemas.microsoft.com/office/drawing/2014/main" id="{C730AB33-310A-46F2-C4E3-845E2E3F2CAF}"/>
              </a:ext>
            </a:extLst>
          </p:cNvPr>
          <p:cNvGraphicFramePr>
            <a:graphicFrameLocks noGrp="1"/>
          </p:cNvGraphicFramePr>
          <p:nvPr/>
        </p:nvGraphicFramePr>
        <p:xfrm>
          <a:off x="340242" y="1141228"/>
          <a:ext cx="7921751" cy="4604785"/>
        </p:xfrm>
        <a:graphic>
          <a:graphicData uri="http://schemas.openxmlformats.org/drawingml/2006/table">
            <a:tbl>
              <a:tblPr/>
              <a:tblGrid>
                <a:gridCol w="271104">
                  <a:extLst>
                    <a:ext uri="{9D8B030D-6E8A-4147-A177-3AD203B41FA5}">
                      <a16:colId xmlns:a16="http://schemas.microsoft.com/office/drawing/2014/main" val="1177328114"/>
                    </a:ext>
                  </a:extLst>
                </a:gridCol>
                <a:gridCol w="248681">
                  <a:extLst>
                    <a:ext uri="{9D8B030D-6E8A-4147-A177-3AD203B41FA5}">
                      <a16:colId xmlns:a16="http://schemas.microsoft.com/office/drawing/2014/main" val="3951485367"/>
                    </a:ext>
                  </a:extLst>
                </a:gridCol>
                <a:gridCol w="180736">
                  <a:extLst>
                    <a:ext uri="{9D8B030D-6E8A-4147-A177-3AD203B41FA5}">
                      <a16:colId xmlns:a16="http://schemas.microsoft.com/office/drawing/2014/main" val="346386393"/>
                    </a:ext>
                  </a:extLst>
                </a:gridCol>
                <a:gridCol w="166359">
                  <a:extLst>
                    <a:ext uri="{9D8B030D-6E8A-4147-A177-3AD203B41FA5}">
                      <a16:colId xmlns:a16="http://schemas.microsoft.com/office/drawing/2014/main" val="88617207"/>
                    </a:ext>
                  </a:extLst>
                </a:gridCol>
                <a:gridCol w="164305">
                  <a:extLst>
                    <a:ext uri="{9D8B030D-6E8A-4147-A177-3AD203B41FA5}">
                      <a16:colId xmlns:a16="http://schemas.microsoft.com/office/drawing/2014/main" val="653339223"/>
                    </a:ext>
                  </a:extLst>
                </a:gridCol>
                <a:gridCol w="188951">
                  <a:extLst>
                    <a:ext uri="{9D8B030D-6E8A-4147-A177-3AD203B41FA5}">
                      <a16:colId xmlns:a16="http://schemas.microsoft.com/office/drawing/2014/main" val="3601627535"/>
                    </a:ext>
                  </a:extLst>
                </a:gridCol>
                <a:gridCol w="172521">
                  <a:extLst>
                    <a:ext uri="{9D8B030D-6E8A-4147-A177-3AD203B41FA5}">
                      <a16:colId xmlns:a16="http://schemas.microsoft.com/office/drawing/2014/main" val="3111687436"/>
                    </a:ext>
                  </a:extLst>
                </a:gridCol>
                <a:gridCol w="172521">
                  <a:extLst>
                    <a:ext uri="{9D8B030D-6E8A-4147-A177-3AD203B41FA5}">
                      <a16:colId xmlns:a16="http://schemas.microsoft.com/office/drawing/2014/main" val="3766410384"/>
                    </a:ext>
                  </a:extLst>
                </a:gridCol>
                <a:gridCol w="117068">
                  <a:extLst>
                    <a:ext uri="{9D8B030D-6E8A-4147-A177-3AD203B41FA5}">
                      <a16:colId xmlns:a16="http://schemas.microsoft.com/office/drawing/2014/main" val="3074149663"/>
                    </a:ext>
                  </a:extLst>
                </a:gridCol>
                <a:gridCol w="188951">
                  <a:extLst>
                    <a:ext uri="{9D8B030D-6E8A-4147-A177-3AD203B41FA5}">
                      <a16:colId xmlns:a16="http://schemas.microsoft.com/office/drawing/2014/main" val="154083331"/>
                    </a:ext>
                  </a:extLst>
                </a:gridCol>
                <a:gridCol w="197167">
                  <a:extLst>
                    <a:ext uri="{9D8B030D-6E8A-4147-A177-3AD203B41FA5}">
                      <a16:colId xmlns:a16="http://schemas.microsoft.com/office/drawing/2014/main" val="1050151004"/>
                    </a:ext>
                  </a:extLst>
                </a:gridCol>
                <a:gridCol w="221812">
                  <a:extLst>
                    <a:ext uri="{9D8B030D-6E8A-4147-A177-3AD203B41FA5}">
                      <a16:colId xmlns:a16="http://schemas.microsoft.com/office/drawing/2014/main" val="420112482"/>
                    </a:ext>
                  </a:extLst>
                </a:gridCol>
                <a:gridCol w="164305">
                  <a:extLst>
                    <a:ext uri="{9D8B030D-6E8A-4147-A177-3AD203B41FA5}">
                      <a16:colId xmlns:a16="http://schemas.microsoft.com/office/drawing/2014/main" val="3636546727"/>
                    </a:ext>
                  </a:extLst>
                </a:gridCol>
                <a:gridCol w="191005">
                  <a:extLst>
                    <a:ext uri="{9D8B030D-6E8A-4147-A177-3AD203B41FA5}">
                      <a16:colId xmlns:a16="http://schemas.microsoft.com/office/drawing/2014/main" val="727244075"/>
                    </a:ext>
                  </a:extLst>
                </a:gridCol>
                <a:gridCol w="191005">
                  <a:extLst>
                    <a:ext uri="{9D8B030D-6E8A-4147-A177-3AD203B41FA5}">
                      <a16:colId xmlns:a16="http://schemas.microsoft.com/office/drawing/2014/main" val="172797904"/>
                    </a:ext>
                  </a:extLst>
                </a:gridCol>
                <a:gridCol w="191005">
                  <a:extLst>
                    <a:ext uri="{9D8B030D-6E8A-4147-A177-3AD203B41FA5}">
                      <a16:colId xmlns:a16="http://schemas.microsoft.com/office/drawing/2014/main" val="1038489618"/>
                    </a:ext>
                  </a:extLst>
                </a:gridCol>
                <a:gridCol w="141714">
                  <a:extLst>
                    <a:ext uri="{9D8B030D-6E8A-4147-A177-3AD203B41FA5}">
                      <a16:colId xmlns:a16="http://schemas.microsoft.com/office/drawing/2014/main" val="3196724937"/>
                    </a:ext>
                  </a:extLst>
                </a:gridCol>
                <a:gridCol w="238243">
                  <a:extLst>
                    <a:ext uri="{9D8B030D-6E8A-4147-A177-3AD203B41FA5}">
                      <a16:colId xmlns:a16="http://schemas.microsoft.com/office/drawing/2014/main" val="990981042"/>
                    </a:ext>
                  </a:extLst>
                </a:gridCol>
                <a:gridCol w="262889">
                  <a:extLst>
                    <a:ext uri="{9D8B030D-6E8A-4147-A177-3AD203B41FA5}">
                      <a16:colId xmlns:a16="http://schemas.microsoft.com/office/drawing/2014/main" val="1804683259"/>
                    </a:ext>
                  </a:extLst>
                </a:gridCol>
                <a:gridCol w="246459">
                  <a:extLst>
                    <a:ext uri="{9D8B030D-6E8A-4147-A177-3AD203B41FA5}">
                      <a16:colId xmlns:a16="http://schemas.microsoft.com/office/drawing/2014/main" val="2443785249"/>
                    </a:ext>
                  </a:extLst>
                </a:gridCol>
                <a:gridCol w="254673">
                  <a:extLst>
                    <a:ext uri="{9D8B030D-6E8A-4147-A177-3AD203B41FA5}">
                      <a16:colId xmlns:a16="http://schemas.microsoft.com/office/drawing/2014/main" val="2077449978"/>
                    </a:ext>
                  </a:extLst>
                </a:gridCol>
                <a:gridCol w="205382">
                  <a:extLst>
                    <a:ext uri="{9D8B030D-6E8A-4147-A177-3AD203B41FA5}">
                      <a16:colId xmlns:a16="http://schemas.microsoft.com/office/drawing/2014/main" val="1859772180"/>
                    </a:ext>
                  </a:extLst>
                </a:gridCol>
                <a:gridCol w="197167">
                  <a:extLst>
                    <a:ext uri="{9D8B030D-6E8A-4147-A177-3AD203B41FA5}">
                      <a16:colId xmlns:a16="http://schemas.microsoft.com/office/drawing/2014/main" val="2853411645"/>
                    </a:ext>
                  </a:extLst>
                </a:gridCol>
                <a:gridCol w="197167">
                  <a:extLst>
                    <a:ext uri="{9D8B030D-6E8A-4147-A177-3AD203B41FA5}">
                      <a16:colId xmlns:a16="http://schemas.microsoft.com/office/drawing/2014/main" val="2900965731"/>
                    </a:ext>
                  </a:extLst>
                </a:gridCol>
                <a:gridCol w="117068">
                  <a:extLst>
                    <a:ext uri="{9D8B030D-6E8A-4147-A177-3AD203B41FA5}">
                      <a16:colId xmlns:a16="http://schemas.microsoft.com/office/drawing/2014/main" val="4023109174"/>
                    </a:ext>
                  </a:extLst>
                </a:gridCol>
                <a:gridCol w="188951">
                  <a:extLst>
                    <a:ext uri="{9D8B030D-6E8A-4147-A177-3AD203B41FA5}">
                      <a16:colId xmlns:a16="http://schemas.microsoft.com/office/drawing/2014/main" val="1853697184"/>
                    </a:ext>
                  </a:extLst>
                </a:gridCol>
                <a:gridCol w="197167">
                  <a:extLst>
                    <a:ext uri="{9D8B030D-6E8A-4147-A177-3AD203B41FA5}">
                      <a16:colId xmlns:a16="http://schemas.microsoft.com/office/drawing/2014/main" val="1397832747"/>
                    </a:ext>
                  </a:extLst>
                </a:gridCol>
                <a:gridCol w="246459">
                  <a:extLst>
                    <a:ext uri="{9D8B030D-6E8A-4147-A177-3AD203B41FA5}">
                      <a16:colId xmlns:a16="http://schemas.microsoft.com/office/drawing/2014/main" val="765766034"/>
                    </a:ext>
                  </a:extLst>
                </a:gridCol>
                <a:gridCol w="166359">
                  <a:extLst>
                    <a:ext uri="{9D8B030D-6E8A-4147-A177-3AD203B41FA5}">
                      <a16:colId xmlns:a16="http://schemas.microsoft.com/office/drawing/2014/main" val="310452040"/>
                    </a:ext>
                  </a:extLst>
                </a:gridCol>
                <a:gridCol w="205382">
                  <a:extLst>
                    <a:ext uri="{9D8B030D-6E8A-4147-A177-3AD203B41FA5}">
                      <a16:colId xmlns:a16="http://schemas.microsoft.com/office/drawing/2014/main" val="3183150334"/>
                    </a:ext>
                  </a:extLst>
                </a:gridCol>
                <a:gridCol w="172521">
                  <a:extLst>
                    <a:ext uri="{9D8B030D-6E8A-4147-A177-3AD203B41FA5}">
                      <a16:colId xmlns:a16="http://schemas.microsoft.com/office/drawing/2014/main" val="2541212051"/>
                    </a:ext>
                  </a:extLst>
                </a:gridCol>
                <a:gridCol w="172521">
                  <a:extLst>
                    <a:ext uri="{9D8B030D-6E8A-4147-A177-3AD203B41FA5}">
                      <a16:colId xmlns:a16="http://schemas.microsoft.com/office/drawing/2014/main" val="527237077"/>
                    </a:ext>
                  </a:extLst>
                </a:gridCol>
                <a:gridCol w="117068">
                  <a:extLst>
                    <a:ext uri="{9D8B030D-6E8A-4147-A177-3AD203B41FA5}">
                      <a16:colId xmlns:a16="http://schemas.microsoft.com/office/drawing/2014/main" val="2125983831"/>
                    </a:ext>
                  </a:extLst>
                </a:gridCol>
                <a:gridCol w="172521">
                  <a:extLst>
                    <a:ext uri="{9D8B030D-6E8A-4147-A177-3AD203B41FA5}">
                      <a16:colId xmlns:a16="http://schemas.microsoft.com/office/drawing/2014/main" val="3271018788"/>
                    </a:ext>
                  </a:extLst>
                </a:gridCol>
                <a:gridCol w="188951">
                  <a:extLst>
                    <a:ext uri="{9D8B030D-6E8A-4147-A177-3AD203B41FA5}">
                      <a16:colId xmlns:a16="http://schemas.microsoft.com/office/drawing/2014/main" val="198530627"/>
                    </a:ext>
                  </a:extLst>
                </a:gridCol>
                <a:gridCol w="156091">
                  <a:extLst>
                    <a:ext uri="{9D8B030D-6E8A-4147-A177-3AD203B41FA5}">
                      <a16:colId xmlns:a16="http://schemas.microsoft.com/office/drawing/2014/main" val="2613919482"/>
                    </a:ext>
                  </a:extLst>
                </a:gridCol>
                <a:gridCol w="156091">
                  <a:extLst>
                    <a:ext uri="{9D8B030D-6E8A-4147-A177-3AD203B41FA5}">
                      <a16:colId xmlns:a16="http://schemas.microsoft.com/office/drawing/2014/main" val="131169062"/>
                    </a:ext>
                  </a:extLst>
                </a:gridCol>
                <a:gridCol w="188951">
                  <a:extLst>
                    <a:ext uri="{9D8B030D-6E8A-4147-A177-3AD203B41FA5}">
                      <a16:colId xmlns:a16="http://schemas.microsoft.com/office/drawing/2014/main" val="3937327452"/>
                    </a:ext>
                  </a:extLst>
                </a:gridCol>
                <a:gridCol w="191005">
                  <a:extLst>
                    <a:ext uri="{9D8B030D-6E8A-4147-A177-3AD203B41FA5}">
                      <a16:colId xmlns:a16="http://schemas.microsoft.com/office/drawing/2014/main" val="1842211951"/>
                    </a:ext>
                  </a:extLst>
                </a:gridCol>
                <a:gridCol w="191005">
                  <a:extLst>
                    <a:ext uri="{9D8B030D-6E8A-4147-A177-3AD203B41FA5}">
                      <a16:colId xmlns:a16="http://schemas.microsoft.com/office/drawing/2014/main" val="1326912852"/>
                    </a:ext>
                  </a:extLst>
                </a:gridCol>
                <a:gridCol w="117068">
                  <a:extLst>
                    <a:ext uri="{9D8B030D-6E8A-4147-A177-3AD203B41FA5}">
                      <a16:colId xmlns:a16="http://schemas.microsoft.com/office/drawing/2014/main" val="2493480661"/>
                    </a:ext>
                  </a:extLst>
                </a:gridCol>
                <a:gridCol w="205382">
                  <a:extLst>
                    <a:ext uri="{9D8B030D-6E8A-4147-A177-3AD203B41FA5}">
                      <a16:colId xmlns:a16="http://schemas.microsoft.com/office/drawing/2014/main" val="2743468541"/>
                    </a:ext>
                  </a:extLst>
                </a:gridCol>
              </a:tblGrid>
              <a:tr h="160809">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gridSpan="7">
                  <a:txBody>
                    <a:bodyPr/>
                    <a:lstStyle/>
                    <a:p>
                      <a:pPr algn="l" fontAlgn="b">
                        <a:buNone/>
                      </a:pPr>
                      <a:r>
                        <a:rPr lang="fi-FI" sz="700" b="0" i="0" u="none" strike="noStrike">
                          <a:solidFill>
                            <a:srgbClr val="000000"/>
                          </a:solidFill>
                          <a:effectLst/>
                          <a:latin typeface="Calibri" panose="020F0502020204030204" pitchFamily="34" charset="0"/>
                        </a:rPr>
                        <a:t>RESURSSISUUNNITELMA 8/2026</a:t>
                      </a:r>
                    </a:p>
                  </a:txBody>
                  <a:tcPr marL="5703" marR="5703" marT="5703" marB="0" anchor="b">
                    <a:lnL>
                      <a:noFill/>
                    </a:lnL>
                    <a:lnR>
                      <a:noFill/>
                    </a:lnR>
                    <a:lnT>
                      <a:noFill/>
                    </a:lnT>
                    <a:lnB>
                      <a:noFill/>
                    </a:lnB>
                    <a:noFill/>
                  </a:tcPr>
                </a:tc>
                <a:tc hMerge="1">
                  <a:txBody>
                    <a:bodyPr/>
                    <a:lstStyle/>
                    <a:p>
                      <a:endParaRPr lang="fi-FI"/>
                    </a:p>
                  </a:txBody>
                  <a:tcPr/>
                </a:tc>
                <a:tc hMerge="1">
                  <a:txBody>
                    <a:bodyPr/>
                    <a:lstStyle/>
                    <a:p>
                      <a:endParaRPr lang="fi-FI"/>
                    </a:p>
                  </a:txBody>
                  <a:tcPr/>
                </a:tc>
                <a:tc hMerge="1">
                  <a:txBody>
                    <a:bodyPr/>
                    <a:lstStyle/>
                    <a:p>
                      <a:endParaRPr lang="fi-FI"/>
                    </a:p>
                  </a:txBody>
                  <a:tcPr/>
                </a:tc>
                <a:tc hMerge="1">
                  <a:txBody>
                    <a:bodyPr/>
                    <a:lstStyle/>
                    <a:p>
                      <a:endParaRPr lang="fi-FI"/>
                    </a:p>
                  </a:txBody>
                  <a:tcPr/>
                </a:tc>
                <a:tc hMerge="1">
                  <a:txBody>
                    <a:bodyPr/>
                    <a:lstStyle/>
                    <a:p>
                      <a:endParaRPr lang="fi-FI"/>
                    </a:p>
                  </a:txBody>
                  <a:tcPr/>
                </a:tc>
                <a:tc hMerge="1">
                  <a:txBody>
                    <a:bodyPr/>
                    <a:lstStyle/>
                    <a:p>
                      <a:endParaRPr lang="fi-FI"/>
                    </a:p>
                  </a:txBody>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extLst>
                  <a:ext uri="{0D108BD9-81ED-4DB2-BD59-A6C34878D82A}">
                    <a16:rowId xmlns:a16="http://schemas.microsoft.com/office/drawing/2014/main" val="3761971307"/>
                  </a:ext>
                </a:extLst>
              </a:tr>
              <a:tr h="168848">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r>
                        <a:rPr lang="fi-FI" sz="700" b="0" i="0" u="none" strike="noStrike">
                          <a:solidFill>
                            <a:srgbClr val="000000"/>
                          </a:solidFill>
                          <a:effectLst/>
                          <a:latin typeface="Calibri" panose="020F0502020204030204" pitchFamily="34" charset="0"/>
                        </a:rPr>
                        <a:t>MA</a:t>
                      </a:r>
                    </a:p>
                  </a:txBody>
                  <a:tcPr marL="5703" marR="5703" marT="5703" marB="0" anchor="b">
                    <a:lnL>
                      <a:noFill/>
                    </a:lnL>
                    <a:lnR>
                      <a:noFill/>
                    </a:lnR>
                    <a:lnT>
                      <a:noFill/>
                    </a:lnT>
                    <a:lnB w="25400" cap="flat" cmpd="dbl"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r>
                        <a:rPr lang="fi-FI" sz="700" b="0" i="0" u="none" strike="noStrike">
                          <a:solidFill>
                            <a:srgbClr val="000000"/>
                          </a:solidFill>
                          <a:effectLst/>
                          <a:latin typeface="Calibri" panose="020F0502020204030204" pitchFamily="34" charset="0"/>
                        </a:rPr>
                        <a:t>TI</a:t>
                      </a:r>
                    </a:p>
                  </a:txBody>
                  <a:tcPr marL="5703" marR="5703" marT="5703" marB="0" anchor="b">
                    <a:lnL>
                      <a:noFill/>
                    </a:lnL>
                    <a:lnR>
                      <a:noFill/>
                    </a:lnR>
                    <a:lnT>
                      <a:noFill/>
                    </a:lnT>
                    <a:lnB w="25400" cap="flat" cmpd="dbl"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r>
                        <a:rPr lang="fi-FI" sz="700" b="0" i="0" u="none" strike="noStrike">
                          <a:solidFill>
                            <a:srgbClr val="000000"/>
                          </a:solidFill>
                          <a:effectLst/>
                          <a:latin typeface="Calibri" panose="020F0502020204030204" pitchFamily="34" charset="0"/>
                        </a:rPr>
                        <a:t>KE</a:t>
                      </a:r>
                    </a:p>
                  </a:txBody>
                  <a:tcPr marL="5703" marR="5703" marT="5703" marB="0" anchor="b">
                    <a:lnL>
                      <a:noFill/>
                    </a:lnL>
                    <a:lnR>
                      <a:noFill/>
                    </a:lnR>
                    <a:lnT>
                      <a:noFill/>
                    </a:lnT>
                    <a:lnB w="25400" cap="flat" cmpd="dbl"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r>
                        <a:rPr lang="fi-FI" sz="700" b="0" i="0" u="none" strike="noStrike">
                          <a:solidFill>
                            <a:srgbClr val="000000"/>
                          </a:solidFill>
                          <a:effectLst/>
                          <a:latin typeface="Calibri" panose="020F0502020204030204" pitchFamily="34" charset="0"/>
                        </a:rPr>
                        <a:t>TO</a:t>
                      </a:r>
                    </a:p>
                  </a:txBody>
                  <a:tcPr marL="5703" marR="5703" marT="5703" marB="0" anchor="b">
                    <a:lnL>
                      <a:noFill/>
                    </a:lnL>
                    <a:lnR>
                      <a:noFill/>
                    </a:lnR>
                    <a:lnT>
                      <a:noFill/>
                    </a:lnT>
                    <a:lnB w="25400" cap="flat" cmpd="dbl"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r>
                        <a:rPr lang="fi-FI" sz="700" b="0" i="0" u="none" strike="noStrike">
                          <a:solidFill>
                            <a:srgbClr val="000000"/>
                          </a:solidFill>
                          <a:effectLst/>
                          <a:latin typeface="Calibri" panose="020F0502020204030204" pitchFamily="34" charset="0"/>
                        </a:rPr>
                        <a:t>PE</a:t>
                      </a:r>
                    </a:p>
                  </a:txBody>
                  <a:tcPr marL="5703" marR="5703" marT="5703" marB="0" anchor="b">
                    <a:lnL>
                      <a:noFill/>
                    </a:lnL>
                    <a:lnR>
                      <a:noFill/>
                    </a:lnR>
                    <a:lnT>
                      <a:noFill/>
                    </a:lnT>
                    <a:lnB w="25400" cap="flat" cmpd="dbl"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extLst>
                  <a:ext uri="{0D108BD9-81ED-4DB2-BD59-A6C34878D82A}">
                    <a16:rowId xmlns:a16="http://schemas.microsoft.com/office/drawing/2014/main" val="3860612165"/>
                  </a:ext>
                </a:extLst>
              </a:tr>
              <a:tr h="176890">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extLst>
                  <a:ext uri="{0D108BD9-81ED-4DB2-BD59-A6C34878D82A}">
                    <a16:rowId xmlns:a16="http://schemas.microsoft.com/office/drawing/2014/main" val="3123325363"/>
                  </a:ext>
                </a:extLst>
              </a:tr>
              <a:tr h="168848">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fi-FI" sz="700" b="0" i="0" u="none" strike="noStrike">
                          <a:solidFill>
                            <a:srgbClr val="000000"/>
                          </a:solidFill>
                          <a:effectLst/>
                          <a:latin typeface="Calibri" panose="020F0502020204030204" pitchFamily="34" charset="0"/>
                        </a:rPr>
                        <a:t>1</a:t>
                      </a: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r" fontAlgn="b">
                        <a:buNone/>
                      </a:pPr>
                      <a:r>
                        <a:rPr lang="fi-FI" sz="700" b="0" i="0" u="none" strike="noStrike">
                          <a:solidFill>
                            <a:srgbClr val="000000"/>
                          </a:solidFill>
                          <a:effectLst/>
                          <a:latin typeface="Calibri" panose="020F0502020204030204" pitchFamily="34" charset="0"/>
                        </a:rPr>
                        <a:t>2</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r" fontAlgn="b">
                        <a:buNone/>
                      </a:pPr>
                      <a:r>
                        <a:rPr lang="fi-FI" sz="700" b="0" i="0" u="none" strike="noStrike">
                          <a:solidFill>
                            <a:srgbClr val="000000"/>
                          </a:solidFill>
                          <a:effectLst/>
                          <a:latin typeface="Calibri" panose="020F0502020204030204" pitchFamily="34" charset="0"/>
                        </a:rPr>
                        <a:t>3</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r" fontAlgn="b">
                        <a:buNone/>
                      </a:pPr>
                      <a:r>
                        <a:rPr lang="fi-FI" sz="700" b="0" i="0" u="none" strike="noStrike">
                          <a:solidFill>
                            <a:srgbClr val="000000"/>
                          </a:solidFill>
                          <a:effectLst/>
                          <a:latin typeface="Calibri" panose="020F0502020204030204" pitchFamily="34" charset="0"/>
                        </a:rPr>
                        <a:t>4</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r" fontAlgn="b">
                        <a:buNone/>
                      </a:pPr>
                      <a:r>
                        <a:rPr lang="fi-FI" sz="700" b="0" i="0" u="none" strike="noStrike">
                          <a:solidFill>
                            <a:srgbClr val="000000"/>
                          </a:solidFill>
                          <a:effectLst/>
                          <a:latin typeface="Calibri" panose="020F0502020204030204" pitchFamily="34" charset="0"/>
                        </a:rPr>
                        <a:t>5</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r" fontAlgn="b">
                        <a:buNone/>
                      </a:pPr>
                      <a:r>
                        <a:rPr lang="fi-FI" sz="700" b="0" i="0" u="none" strike="noStrike">
                          <a:solidFill>
                            <a:srgbClr val="000000"/>
                          </a:solidFill>
                          <a:effectLst/>
                          <a:latin typeface="Calibri" panose="020F0502020204030204" pitchFamily="34" charset="0"/>
                        </a:rPr>
                        <a:t>6</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V</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r" fontAlgn="b">
                        <a:buNone/>
                      </a:pPr>
                      <a:r>
                        <a:rPr lang="fi-FI" sz="700" b="0" i="0" u="none" strike="noStrike">
                          <a:solidFill>
                            <a:srgbClr val="000000"/>
                          </a:solidFill>
                          <a:effectLst/>
                          <a:latin typeface="Calibri" panose="020F0502020204030204" pitchFamily="34" charset="0"/>
                        </a:rPr>
                        <a:t>1</a:t>
                      </a: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r" fontAlgn="b">
                        <a:buNone/>
                      </a:pPr>
                      <a:r>
                        <a:rPr lang="fi-FI" sz="700" b="0" i="0" u="none" strike="noStrike">
                          <a:solidFill>
                            <a:srgbClr val="000000"/>
                          </a:solidFill>
                          <a:effectLst/>
                          <a:latin typeface="Calibri" panose="020F0502020204030204" pitchFamily="34" charset="0"/>
                        </a:rPr>
                        <a:t>2</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fi-FI" sz="700" b="0" i="0" u="none" strike="noStrike">
                          <a:solidFill>
                            <a:srgbClr val="000000"/>
                          </a:solidFill>
                          <a:effectLst/>
                          <a:latin typeface="Calibri" panose="020F0502020204030204" pitchFamily="34" charset="0"/>
                        </a:rPr>
                        <a:t>3</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r" fontAlgn="b">
                        <a:buNone/>
                      </a:pPr>
                      <a:r>
                        <a:rPr lang="fi-FI" sz="700" b="0" i="0" u="none" strike="noStrike">
                          <a:solidFill>
                            <a:srgbClr val="000000"/>
                          </a:solidFill>
                          <a:effectLst/>
                          <a:latin typeface="Calibri" panose="020F0502020204030204" pitchFamily="34" charset="0"/>
                        </a:rPr>
                        <a:t>4</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r" fontAlgn="b">
                        <a:buNone/>
                      </a:pPr>
                      <a:r>
                        <a:rPr lang="fi-FI" sz="700" b="0" i="0" u="none" strike="noStrike">
                          <a:solidFill>
                            <a:srgbClr val="000000"/>
                          </a:solidFill>
                          <a:effectLst/>
                          <a:latin typeface="Calibri" panose="020F0502020204030204" pitchFamily="34" charset="0"/>
                        </a:rPr>
                        <a:t>5</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r" fontAlgn="b">
                        <a:buNone/>
                      </a:pPr>
                      <a:r>
                        <a:rPr lang="fi-FI" sz="700" b="0" i="0" u="none" strike="noStrike">
                          <a:solidFill>
                            <a:srgbClr val="000000"/>
                          </a:solidFill>
                          <a:effectLst/>
                          <a:latin typeface="Calibri" panose="020F0502020204030204" pitchFamily="34" charset="0"/>
                        </a:rPr>
                        <a:t>6</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V</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IP</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r" fontAlgn="b">
                        <a:buNone/>
                      </a:pPr>
                      <a:r>
                        <a:rPr lang="fi-FI" sz="700" b="0" i="0" u="none" strike="noStrike">
                          <a:solidFill>
                            <a:srgbClr val="000000"/>
                          </a:solidFill>
                          <a:effectLst/>
                          <a:latin typeface="Calibri" panose="020F0502020204030204" pitchFamily="34" charset="0"/>
                        </a:rPr>
                        <a:t>1</a:t>
                      </a: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r" fontAlgn="b">
                        <a:buNone/>
                      </a:pPr>
                      <a:r>
                        <a:rPr lang="fi-FI" sz="700" b="0" i="0" u="none" strike="noStrike">
                          <a:solidFill>
                            <a:srgbClr val="000000"/>
                          </a:solidFill>
                          <a:effectLst/>
                          <a:latin typeface="Calibri" panose="020F0502020204030204" pitchFamily="34" charset="0"/>
                        </a:rPr>
                        <a:t>2</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r" fontAlgn="b">
                        <a:buNone/>
                      </a:pPr>
                      <a:r>
                        <a:rPr lang="fi-FI" sz="700" b="0" i="0" u="none" strike="noStrike">
                          <a:solidFill>
                            <a:srgbClr val="000000"/>
                          </a:solidFill>
                          <a:effectLst/>
                          <a:latin typeface="Calibri" panose="020F0502020204030204" pitchFamily="34" charset="0"/>
                        </a:rPr>
                        <a:t>3</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r" fontAlgn="b">
                        <a:buNone/>
                      </a:pPr>
                      <a:r>
                        <a:rPr lang="fi-FI" sz="700" b="0" i="0" u="none" strike="noStrike">
                          <a:solidFill>
                            <a:srgbClr val="000000"/>
                          </a:solidFill>
                          <a:effectLst/>
                          <a:latin typeface="Calibri" panose="020F0502020204030204" pitchFamily="34" charset="0"/>
                        </a:rPr>
                        <a:t>4</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fi-FI" sz="700" b="0" i="0" u="none" strike="noStrike">
                          <a:solidFill>
                            <a:srgbClr val="000000"/>
                          </a:solidFill>
                          <a:effectLst/>
                          <a:latin typeface="Calibri" panose="020F0502020204030204" pitchFamily="34" charset="0"/>
                        </a:rPr>
                        <a:t>5</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r" fontAlgn="b">
                        <a:buNone/>
                      </a:pPr>
                      <a:r>
                        <a:rPr lang="fi-FI" sz="700" b="0" i="0" u="none" strike="noStrike">
                          <a:solidFill>
                            <a:srgbClr val="000000"/>
                          </a:solidFill>
                          <a:effectLst/>
                          <a:latin typeface="Calibri" panose="020F0502020204030204" pitchFamily="34" charset="0"/>
                        </a:rPr>
                        <a:t>6</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V</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IP</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r" fontAlgn="b">
                        <a:buNone/>
                      </a:pPr>
                      <a:r>
                        <a:rPr lang="fi-FI" sz="700" b="0" i="0" u="none" strike="noStrike">
                          <a:solidFill>
                            <a:srgbClr val="000000"/>
                          </a:solidFill>
                          <a:effectLst/>
                          <a:latin typeface="Calibri" panose="020F0502020204030204" pitchFamily="34" charset="0"/>
                        </a:rPr>
                        <a:t>1</a:t>
                      </a: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r" fontAlgn="b">
                        <a:buNone/>
                      </a:pPr>
                      <a:r>
                        <a:rPr lang="fi-FI" sz="700" b="0" i="0" u="none" strike="noStrike">
                          <a:solidFill>
                            <a:srgbClr val="000000"/>
                          </a:solidFill>
                          <a:effectLst/>
                          <a:latin typeface="Calibri" panose="020F0502020204030204" pitchFamily="34" charset="0"/>
                        </a:rPr>
                        <a:t>2</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r" fontAlgn="b">
                        <a:buNone/>
                      </a:pPr>
                      <a:r>
                        <a:rPr lang="fi-FI" sz="700" b="0" i="0" u="none" strike="noStrike">
                          <a:solidFill>
                            <a:srgbClr val="000000"/>
                          </a:solidFill>
                          <a:effectLst/>
                          <a:latin typeface="Calibri" panose="020F0502020204030204" pitchFamily="34" charset="0"/>
                        </a:rPr>
                        <a:t>3</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r" fontAlgn="b">
                        <a:buNone/>
                      </a:pPr>
                      <a:r>
                        <a:rPr lang="fi-FI" sz="700" b="0" i="0" u="none" strike="noStrike">
                          <a:solidFill>
                            <a:srgbClr val="000000"/>
                          </a:solidFill>
                          <a:effectLst/>
                          <a:latin typeface="Calibri" panose="020F0502020204030204" pitchFamily="34" charset="0"/>
                        </a:rPr>
                        <a:t>4</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r" fontAlgn="b">
                        <a:buNone/>
                      </a:pPr>
                      <a:r>
                        <a:rPr lang="fi-FI" sz="700" b="0" i="0" u="none" strike="noStrike">
                          <a:solidFill>
                            <a:srgbClr val="000000"/>
                          </a:solidFill>
                          <a:effectLst/>
                          <a:latin typeface="Calibri" panose="020F0502020204030204" pitchFamily="34" charset="0"/>
                        </a:rPr>
                        <a:t>5</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r" fontAlgn="b">
                        <a:buNone/>
                      </a:pPr>
                      <a:r>
                        <a:rPr lang="fi-FI" sz="700" b="0" i="0" u="none" strike="noStrike">
                          <a:solidFill>
                            <a:srgbClr val="000000"/>
                          </a:solidFill>
                          <a:effectLst/>
                          <a:latin typeface="Calibri" panose="020F0502020204030204" pitchFamily="34" charset="0"/>
                        </a:rPr>
                        <a:t>6</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V</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IP</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r" fontAlgn="b">
                        <a:buNone/>
                      </a:pPr>
                      <a:r>
                        <a:rPr lang="fi-FI" sz="700" b="0" i="0" u="none" strike="noStrike">
                          <a:solidFill>
                            <a:srgbClr val="000000"/>
                          </a:solidFill>
                          <a:effectLst/>
                          <a:latin typeface="Calibri" panose="020F0502020204030204" pitchFamily="34" charset="0"/>
                        </a:rPr>
                        <a:t>1</a:t>
                      </a: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buNone/>
                      </a:pPr>
                      <a:r>
                        <a:rPr lang="fi-FI" sz="700" b="0" i="0" u="none" strike="noStrike">
                          <a:solidFill>
                            <a:srgbClr val="000000"/>
                          </a:solidFill>
                          <a:effectLst/>
                          <a:latin typeface="Calibri" panose="020F0502020204030204" pitchFamily="34" charset="0"/>
                        </a:rPr>
                        <a:t>2</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buNone/>
                      </a:pPr>
                      <a:r>
                        <a:rPr lang="fi-FI" sz="700" b="0" i="0" u="none" strike="noStrike">
                          <a:solidFill>
                            <a:srgbClr val="000000"/>
                          </a:solidFill>
                          <a:effectLst/>
                          <a:latin typeface="Calibri" panose="020F0502020204030204" pitchFamily="34" charset="0"/>
                        </a:rPr>
                        <a:t>3</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buNone/>
                      </a:pPr>
                      <a:r>
                        <a:rPr lang="fi-FI" sz="700" b="0" i="0" u="none" strike="noStrike">
                          <a:solidFill>
                            <a:srgbClr val="000000"/>
                          </a:solidFill>
                          <a:effectLst/>
                          <a:latin typeface="Calibri" panose="020F0502020204030204" pitchFamily="34" charset="0"/>
                        </a:rPr>
                        <a:t>4</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buNone/>
                      </a:pPr>
                      <a:r>
                        <a:rPr lang="fi-FI" sz="700" b="0" i="0" u="none" strike="noStrike">
                          <a:solidFill>
                            <a:srgbClr val="000000"/>
                          </a:solidFill>
                          <a:effectLst/>
                          <a:latin typeface="Calibri" panose="020F0502020204030204" pitchFamily="34" charset="0"/>
                        </a:rPr>
                        <a:t>5</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buNone/>
                      </a:pPr>
                      <a:r>
                        <a:rPr lang="fi-FI" sz="700" b="0" i="0" u="none" strike="noStrike">
                          <a:solidFill>
                            <a:srgbClr val="000000"/>
                          </a:solidFill>
                          <a:effectLst/>
                          <a:latin typeface="Calibri" panose="020F0502020204030204" pitchFamily="34" charset="0"/>
                        </a:rPr>
                        <a:t>6</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V</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888576972"/>
                  </a:ext>
                </a:extLst>
              </a:tr>
              <a:tr h="176890">
                <a:tc>
                  <a:txBody>
                    <a:bodyPr/>
                    <a:lstStyle/>
                    <a:p>
                      <a:pPr algn="l" fontAlgn="b">
                        <a:buNone/>
                      </a:pPr>
                      <a:r>
                        <a:rPr lang="fi-FI" sz="700" b="0" i="0" u="none" strike="noStrike">
                          <a:solidFill>
                            <a:srgbClr val="000000"/>
                          </a:solidFill>
                          <a:effectLst/>
                          <a:latin typeface="Calibri" panose="020F0502020204030204" pitchFamily="34" charset="0"/>
                        </a:rPr>
                        <a:t>8.00</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JU</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solidFill>
                      <a:srgbClr val="FFC00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KLI</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solidFill>
                      <a:srgbClr val="FFC000"/>
                    </a:solidFill>
                  </a:tcPr>
                </a:tc>
                <a:tc>
                  <a:txBody>
                    <a:bodyPr/>
                    <a:lstStyle/>
                    <a:p>
                      <a:pPr algn="l" fontAlgn="b">
                        <a:buNone/>
                      </a:pPr>
                      <a:r>
                        <a:rPr lang="fi-FI" sz="700" b="0" i="0" u="none" strike="noStrike">
                          <a:solidFill>
                            <a:srgbClr val="000000"/>
                          </a:solidFill>
                          <a:effectLst/>
                          <a:latin typeface="Calibri" panose="020F0502020204030204" pitchFamily="34" charset="0"/>
                        </a:rPr>
                        <a:t>SKV</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solidFill>
                      <a:srgbClr val="FFC00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AL</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solidFill>
                      <a:srgbClr val="FFC000"/>
                    </a:solidFill>
                  </a:tcPr>
                </a:tc>
                <a:tc>
                  <a:txBody>
                    <a:bodyPr/>
                    <a:lstStyle/>
                    <a:p>
                      <a:pPr algn="l" fontAlgn="b">
                        <a:buNone/>
                      </a:pPr>
                      <a:r>
                        <a:rPr lang="fi-FI" sz="700" b="0" i="0" u="none" strike="noStrike">
                          <a:solidFill>
                            <a:srgbClr val="000000"/>
                          </a:solidFill>
                          <a:effectLst/>
                          <a:latin typeface="Calibri" panose="020F0502020204030204" pitchFamily="34" charset="0"/>
                        </a:rPr>
                        <a:t>KLI</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solidFill>
                      <a:srgbClr val="FFC00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MM</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solidFill>
                      <a:srgbClr val="FFC00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JU</a:t>
                      </a: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BlToTr w="6350" cap="flat" cmpd="sng" algn="ctr">
                      <a:solidFill>
                        <a:srgbClr val="000000"/>
                      </a:solidFill>
                      <a:prstDash val="solid"/>
                      <a:round/>
                      <a:headEnd type="none" w="med" len="med"/>
                      <a:tailEnd type="none" w="med" len="med"/>
                    </a:lnBlToTr>
                    <a:solidFill>
                      <a:srgbClr val="FFC00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en</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K</a:t>
                      </a: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O</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K</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O</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U</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S</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545621186"/>
                  </a:ext>
                </a:extLst>
              </a:tr>
              <a:tr h="321617">
                <a:tc>
                  <a:txBody>
                    <a:bodyPr/>
                    <a:lstStyle/>
                    <a:p>
                      <a:pPr algn="r" fontAlgn="b">
                        <a:buNone/>
                      </a:pPr>
                      <a:r>
                        <a:rPr lang="fi-FI" sz="700" b="0" i="0" u="none" strike="noStrike">
                          <a:solidFill>
                            <a:srgbClr val="000000"/>
                          </a:solidFill>
                          <a:effectLst/>
                          <a:latin typeface="Calibri" panose="020F0502020204030204" pitchFamily="34" charset="0"/>
                        </a:rPr>
                        <a:t>9:05</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ma</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ctr"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ai</a:t>
                      </a: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ctr"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ma</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ai</a:t>
                      </a: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l" fontAlgn="b">
                        <a:buNone/>
                      </a:pPr>
                      <a:r>
                        <a:rPr lang="fi-FI" sz="700" b="0" i="0" u="none" strike="noStrike">
                          <a:solidFill>
                            <a:srgbClr val="000000"/>
                          </a:solidFill>
                          <a:effectLst/>
                          <a:latin typeface="Calibri" panose="020F0502020204030204" pitchFamily="34" charset="0"/>
                        </a:rPr>
                        <a:t>ai</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ctr"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l" fontAlgn="b">
                        <a:buNone/>
                      </a:pPr>
                      <a:r>
                        <a:rPr lang="fi-FI" sz="700" b="0" i="0" u="none" strike="noStrike">
                          <a:solidFill>
                            <a:srgbClr val="000000"/>
                          </a:solidFill>
                          <a:effectLst/>
                          <a:latin typeface="Calibri" panose="020F0502020204030204" pitchFamily="34" charset="0"/>
                        </a:rPr>
                        <a:t>en</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buNone/>
                      </a:pPr>
                      <a:r>
                        <a:rPr lang="fi-FI" sz="700" b="0" i="0" u="none" strike="noStrike">
                          <a:solidFill>
                            <a:srgbClr val="000000"/>
                          </a:solidFill>
                          <a:effectLst/>
                          <a:latin typeface="Calibri" panose="020F0502020204030204" pitchFamily="34" charset="0"/>
                        </a:rPr>
                        <a:t>ma</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ctr"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ctr"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l" fontAlgn="b">
                        <a:buNone/>
                      </a:pPr>
                      <a:r>
                        <a:rPr lang="fi-FI" sz="700" b="0" i="0" u="none" strike="noStrike">
                          <a:solidFill>
                            <a:srgbClr val="000000"/>
                          </a:solidFill>
                          <a:effectLst/>
                          <a:latin typeface="Calibri" panose="020F0502020204030204" pitchFamily="34" charset="0"/>
                        </a:rPr>
                        <a:t>ma</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ctr"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ctr"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386798720"/>
                  </a:ext>
                </a:extLst>
              </a:tr>
              <a:tr h="321617">
                <a:tc>
                  <a:txBody>
                    <a:bodyPr/>
                    <a:lstStyle/>
                    <a:p>
                      <a:pPr algn="r" fontAlgn="b">
                        <a:buNone/>
                      </a:pPr>
                      <a:r>
                        <a:rPr lang="fi-FI" sz="700" b="0" i="0" u="none" strike="noStrike">
                          <a:solidFill>
                            <a:srgbClr val="000000"/>
                          </a:solidFill>
                          <a:effectLst/>
                          <a:latin typeface="Calibri" panose="020F0502020204030204" pitchFamily="34" charset="0"/>
                        </a:rPr>
                        <a:t>10:05</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l" fontAlgn="b">
                        <a:buNone/>
                      </a:pPr>
                      <a:r>
                        <a:rPr lang="fi-FI" sz="700" b="0" i="0" u="none" strike="noStrike">
                          <a:solidFill>
                            <a:srgbClr val="000000"/>
                          </a:solidFill>
                          <a:effectLst/>
                          <a:latin typeface="Calibri" panose="020F0502020204030204" pitchFamily="34" charset="0"/>
                        </a:rPr>
                        <a:t>ma</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ctr"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ctr"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ma</a:t>
                      </a: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buNone/>
                      </a:pPr>
                      <a:r>
                        <a:rPr lang="fi-FI" sz="700" b="0" i="0" u="none" strike="noStrike">
                          <a:solidFill>
                            <a:srgbClr val="000000"/>
                          </a:solidFill>
                          <a:effectLst/>
                          <a:latin typeface="Calibri" panose="020F0502020204030204" pitchFamily="34" charset="0"/>
                        </a:rPr>
                        <a:t>ma</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ctr"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mu</a:t>
                      </a: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mu</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en</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ctr"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b">
                        <a:buNone/>
                      </a:pPr>
                      <a:r>
                        <a:rPr lang="fi-FI" sz="700" b="0" i="0" u="none" strike="noStrike">
                          <a:solidFill>
                            <a:srgbClr val="000000"/>
                          </a:solidFill>
                          <a:effectLst/>
                          <a:latin typeface="Calibri" panose="020F0502020204030204" pitchFamily="34" charset="0"/>
                        </a:rPr>
                        <a:t>ai</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l" fontAlgn="b">
                        <a:buNone/>
                      </a:pPr>
                      <a:r>
                        <a:rPr lang="fi-FI" sz="700" b="0" i="0" u="none" strike="noStrike">
                          <a:solidFill>
                            <a:srgbClr val="000000"/>
                          </a:solidFill>
                          <a:effectLst/>
                          <a:latin typeface="Calibri" panose="020F0502020204030204" pitchFamily="34" charset="0"/>
                        </a:rPr>
                        <a:t>ai</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ai</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ctr"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ctr" fontAlgn="b">
                        <a:buNone/>
                      </a:pPr>
                      <a:r>
                        <a:rPr lang="fi-FI" sz="700" b="0" i="0" u="none" strike="noStrike">
                          <a:solidFill>
                            <a:srgbClr val="000000"/>
                          </a:solidFill>
                          <a:effectLst/>
                          <a:latin typeface="Calibri" panose="020F0502020204030204" pitchFamily="34" charset="0"/>
                        </a:rPr>
                        <a:t>ma</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732035069"/>
                  </a:ext>
                </a:extLst>
              </a:tr>
              <a:tr h="158435">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4014639541"/>
                  </a:ext>
                </a:extLst>
              </a:tr>
              <a:tr h="313575">
                <a:tc>
                  <a:txBody>
                    <a:bodyPr/>
                    <a:lstStyle/>
                    <a:p>
                      <a:pPr algn="l" fontAlgn="b">
                        <a:buNone/>
                      </a:pPr>
                      <a:r>
                        <a:rPr lang="fi-FI" sz="700" b="0" i="0" u="none" strike="noStrike">
                          <a:solidFill>
                            <a:srgbClr val="000000"/>
                          </a:solidFill>
                          <a:effectLst/>
                          <a:latin typeface="Calibri" panose="020F0502020204030204" pitchFamily="34" charset="0"/>
                        </a:rPr>
                        <a:t>11:05/11:20</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ctr"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l" fontAlgn="b">
                        <a:buNone/>
                      </a:pPr>
                      <a:r>
                        <a:rPr lang="fi-FI" sz="700" b="0" i="0" u="none" strike="noStrike">
                          <a:solidFill>
                            <a:srgbClr val="000000"/>
                          </a:solidFill>
                          <a:effectLst/>
                          <a:latin typeface="Calibri" panose="020F0502020204030204" pitchFamily="34" charset="0"/>
                        </a:rPr>
                        <a:t>ma</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l" fontAlgn="b">
                        <a:buNone/>
                      </a:pPr>
                      <a:r>
                        <a:rPr lang="fi-FI" sz="700" b="0" i="0" u="none" strike="noStrike">
                          <a:solidFill>
                            <a:srgbClr val="000000"/>
                          </a:solidFill>
                          <a:effectLst/>
                          <a:latin typeface="Calibri" panose="020F0502020204030204" pitchFamily="34" charset="0"/>
                        </a:rPr>
                        <a:t>ma</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l" fontAlgn="b">
                        <a:buNone/>
                      </a:pPr>
                      <a:r>
                        <a:rPr lang="fi-FI" sz="700" b="0" i="0" u="none" strike="noStrike">
                          <a:solidFill>
                            <a:srgbClr val="000000"/>
                          </a:solidFill>
                          <a:effectLst/>
                          <a:latin typeface="Calibri" panose="020F0502020204030204" pitchFamily="34" charset="0"/>
                        </a:rPr>
                        <a:t>ai</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ctr" fontAlgn="b">
                        <a:buNone/>
                      </a:pPr>
                      <a:r>
                        <a:rPr lang="fi-FI" sz="700" b="0" i="0" u="none" strike="noStrike">
                          <a:solidFill>
                            <a:srgbClr val="000000"/>
                          </a:solidFill>
                          <a:effectLst/>
                          <a:latin typeface="Calibri" panose="020F0502020204030204" pitchFamily="34" charset="0"/>
                        </a:rPr>
                        <a:t>ai</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l" fontAlgn="b">
                        <a:buNone/>
                      </a:pPr>
                      <a:r>
                        <a:rPr lang="fi-FI" sz="700" b="0" i="0" u="none" strike="noStrike">
                          <a:solidFill>
                            <a:srgbClr val="000000"/>
                          </a:solidFill>
                          <a:effectLst/>
                          <a:latin typeface="Calibri" panose="020F0502020204030204" pitchFamily="34" charset="0"/>
                        </a:rPr>
                        <a:t>ai</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70C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ctr"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ctr"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l" fontAlgn="b">
                        <a:buNone/>
                      </a:pPr>
                      <a:r>
                        <a:rPr lang="fi-FI" sz="700" b="0" i="0" u="none" strike="noStrike">
                          <a:solidFill>
                            <a:srgbClr val="000000"/>
                          </a:solidFill>
                          <a:effectLst/>
                          <a:latin typeface="Calibri" panose="020F0502020204030204" pitchFamily="34" charset="0"/>
                        </a:rPr>
                        <a:t>ma</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ma</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ctr"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697433280"/>
                  </a:ext>
                </a:extLst>
              </a:tr>
              <a:tr h="160809">
                <a:tc>
                  <a:txBody>
                    <a:bodyPr/>
                    <a:lstStyle/>
                    <a:p>
                      <a:pPr algn="r" fontAlgn="b">
                        <a:buNone/>
                      </a:pPr>
                      <a:r>
                        <a:rPr lang="fi-FI" sz="700" b="0" i="0" u="none" strike="noStrike">
                          <a:solidFill>
                            <a:srgbClr val="000000"/>
                          </a:solidFill>
                          <a:effectLst/>
                          <a:latin typeface="Calibri" panose="020F0502020204030204" pitchFamily="34" charset="0"/>
                        </a:rPr>
                        <a:t>12:20</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li</a:t>
                      </a: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l" fontAlgn="b">
                        <a:buNone/>
                      </a:pPr>
                      <a:r>
                        <a:rPr lang="fi-FI" sz="700" b="0" i="0" u="none" strike="noStrike">
                          <a:solidFill>
                            <a:srgbClr val="000000"/>
                          </a:solidFill>
                          <a:effectLst/>
                          <a:latin typeface="Calibri" panose="020F0502020204030204" pitchFamily="34" charset="0"/>
                        </a:rPr>
                        <a:t>li</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l" fontAlgn="b">
                        <a:buNone/>
                      </a:pPr>
                      <a:r>
                        <a:rPr lang="fi-FI" sz="700" b="0" i="0" u="none" strike="noStrike">
                          <a:solidFill>
                            <a:srgbClr val="000000"/>
                          </a:solidFill>
                          <a:effectLst/>
                          <a:latin typeface="Calibri" panose="020F0502020204030204" pitchFamily="34" charset="0"/>
                        </a:rPr>
                        <a:t>ai</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ctr"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l" fontAlgn="b">
                        <a:buNone/>
                      </a:pPr>
                      <a:r>
                        <a:rPr lang="fi-FI" sz="700" b="0" i="0" u="none" strike="noStrike">
                          <a:solidFill>
                            <a:srgbClr val="000000"/>
                          </a:solidFill>
                          <a:effectLst/>
                          <a:latin typeface="Calibri" panose="020F0502020204030204" pitchFamily="34" charset="0"/>
                        </a:rPr>
                        <a:t>li</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li</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l" fontAlgn="b">
                        <a:buNone/>
                      </a:pPr>
                      <a:r>
                        <a:rPr lang="fi-FI" sz="700" b="0" i="0" u="none" strike="noStrike">
                          <a:solidFill>
                            <a:srgbClr val="000000"/>
                          </a:solidFill>
                          <a:effectLst/>
                          <a:latin typeface="Calibri" panose="020F0502020204030204" pitchFamily="34" charset="0"/>
                        </a:rPr>
                        <a:t>en</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ctr" fontAlgn="b">
                        <a:buNone/>
                      </a:pPr>
                      <a:r>
                        <a:rPr lang="fi-FI" sz="700" b="0" i="0" u="none" strike="noStrike">
                          <a:solidFill>
                            <a:srgbClr val="000000"/>
                          </a:solidFill>
                          <a:effectLst/>
                          <a:latin typeface="Calibri" panose="020F0502020204030204" pitchFamily="34" charset="0"/>
                        </a:rPr>
                        <a:t>en</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buNone/>
                      </a:pPr>
                      <a:r>
                        <a:rPr lang="fi-FI" sz="700" b="0" i="0" u="none" strike="noStrike">
                          <a:solidFill>
                            <a:srgbClr val="000000"/>
                          </a:solidFill>
                          <a:effectLst/>
                          <a:latin typeface="Calibri" panose="020F0502020204030204" pitchFamily="34" charset="0"/>
                        </a:rPr>
                        <a:t>ai</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l" fontAlgn="b">
                        <a:buNone/>
                      </a:pPr>
                      <a:r>
                        <a:rPr lang="fi-FI" sz="700" b="0" i="0" u="none" strike="noStrike">
                          <a:solidFill>
                            <a:srgbClr val="000000"/>
                          </a:solidFill>
                          <a:effectLst/>
                          <a:latin typeface="Calibri" panose="020F0502020204030204" pitchFamily="34" charset="0"/>
                        </a:rPr>
                        <a:t>ks</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l" fontAlgn="b">
                        <a:buNone/>
                      </a:pPr>
                      <a:r>
                        <a:rPr lang="fi-FI" sz="700" b="0" i="0" u="none" strike="noStrike">
                          <a:solidFill>
                            <a:srgbClr val="000000"/>
                          </a:solidFill>
                          <a:effectLst/>
                          <a:latin typeface="Calibri" panose="020F0502020204030204" pitchFamily="34" charset="0"/>
                        </a:rPr>
                        <a:t>ks</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ctr" fontAlgn="b">
                        <a:buNone/>
                      </a:pPr>
                      <a:r>
                        <a:rPr lang="fi-FI" sz="700" b="0" i="0" u="none" strike="noStrike">
                          <a:solidFill>
                            <a:srgbClr val="000000"/>
                          </a:solidFill>
                          <a:effectLst/>
                          <a:latin typeface="Calibri" panose="020F0502020204030204" pitchFamily="34" charset="0"/>
                        </a:rPr>
                        <a:t>ru</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ctr"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li</a:t>
                      </a: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li</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en</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ctr" fontAlgn="b">
                        <a:buNone/>
                      </a:pPr>
                      <a:r>
                        <a:rPr lang="fi-FI" sz="700" b="0" i="0" u="none" strike="noStrike">
                          <a:solidFill>
                            <a:srgbClr val="000000"/>
                          </a:solidFill>
                          <a:effectLst/>
                          <a:latin typeface="Calibri" panose="020F0502020204030204" pitchFamily="34" charset="0"/>
                        </a:rPr>
                        <a:t>mu</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l" fontAlgn="b">
                        <a:buNone/>
                      </a:pPr>
                      <a:r>
                        <a:rPr lang="fi-FI" sz="700" b="0" i="0" u="none" strike="noStrike">
                          <a:solidFill>
                            <a:srgbClr val="000000"/>
                          </a:solidFill>
                          <a:effectLst/>
                          <a:latin typeface="Calibri" panose="020F0502020204030204" pitchFamily="34" charset="0"/>
                        </a:rPr>
                        <a:t>ks</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l" fontAlgn="b">
                        <a:buNone/>
                      </a:pPr>
                      <a:r>
                        <a:rPr lang="fi-FI" sz="700" b="0" i="0" u="none" strike="noStrike">
                          <a:solidFill>
                            <a:srgbClr val="000000"/>
                          </a:solidFill>
                          <a:effectLst/>
                          <a:latin typeface="Calibri" panose="020F0502020204030204" pitchFamily="34" charset="0"/>
                        </a:rPr>
                        <a:t>ks</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l" fontAlgn="b">
                        <a:buNone/>
                      </a:pPr>
                      <a:r>
                        <a:rPr lang="fi-FI" sz="700" b="0" i="0" u="none" strike="noStrike">
                          <a:solidFill>
                            <a:srgbClr val="000000"/>
                          </a:solidFill>
                          <a:effectLst/>
                          <a:latin typeface="Calibri" panose="020F0502020204030204" pitchFamily="34" charset="0"/>
                        </a:rPr>
                        <a:t>li</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li</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l" fontAlgn="b">
                        <a:buNone/>
                      </a:pPr>
                      <a:r>
                        <a:rPr lang="fi-FI" sz="700" b="0" i="0" u="none" strike="noStrike">
                          <a:solidFill>
                            <a:srgbClr val="000000"/>
                          </a:solidFill>
                          <a:effectLst/>
                          <a:latin typeface="Calibri" panose="020F0502020204030204" pitchFamily="34" charset="0"/>
                        </a:rPr>
                        <a:t>en</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F0"/>
                    </a:solidFill>
                  </a:tcPr>
                </a:tc>
                <a:tc>
                  <a:txBody>
                    <a:bodyPr/>
                    <a:lstStyle/>
                    <a:p>
                      <a:pPr algn="l" fontAlgn="b">
                        <a:buNone/>
                      </a:pPr>
                      <a:r>
                        <a:rPr lang="fi-FI" sz="700" b="0" i="0" u="none" strike="noStrike">
                          <a:solidFill>
                            <a:srgbClr val="000000"/>
                          </a:solidFill>
                          <a:effectLst/>
                          <a:latin typeface="Calibri" panose="020F0502020204030204" pitchFamily="34" charset="0"/>
                        </a:rPr>
                        <a:t>ru</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296711152"/>
                  </a:ext>
                </a:extLst>
              </a:tr>
              <a:tr h="160809">
                <a:tc>
                  <a:txBody>
                    <a:bodyPr/>
                    <a:lstStyle/>
                    <a:p>
                      <a:pPr algn="r" fontAlgn="b">
                        <a:buNone/>
                      </a:pPr>
                      <a:r>
                        <a:rPr lang="fi-FI" sz="700" b="0" i="0" u="none" strike="noStrike">
                          <a:solidFill>
                            <a:srgbClr val="000000"/>
                          </a:solidFill>
                          <a:effectLst/>
                          <a:latin typeface="Calibri" panose="020F0502020204030204" pitchFamily="34" charset="0"/>
                        </a:rPr>
                        <a:t>13:20</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li</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li</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li</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li</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ks</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ctr" fontAlgn="b">
                        <a:buNone/>
                      </a:pPr>
                      <a:r>
                        <a:rPr lang="fi-FI" sz="700" b="0" i="0" u="none" strike="noStrike">
                          <a:solidFill>
                            <a:srgbClr val="000000"/>
                          </a:solidFill>
                          <a:effectLst/>
                          <a:latin typeface="Calibri" panose="020F0502020204030204" pitchFamily="34" charset="0"/>
                        </a:rPr>
                        <a:t>ks</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li</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ks</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6699"/>
                    </a:solidFill>
                  </a:tcPr>
                </a:tc>
                <a:tc>
                  <a:txBody>
                    <a:bodyPr/>
                    <a:lstStyle/>
                    <a:p>
                      <a:pPr algn="l" fontAlgn="b">
                        <a:buNone/>
                      </a:pPr>
                      <a:r>
                        <a:rPr lang="fi-FI" sz="700" b="0" i="0" u="none" strike="noStrike">
                          <a:solidFill>
                            <a:srgbClr val="000000"/>
                          </a:solidFill>
                          <a:effectLst/>
                          <a:latin typeface="Calibri" panose="020F0502020204030204" pitchFamily="34" charset="0"/>
                        </a:rPr>
                        <a:t>ks</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30A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363056975"/>
                  </a:ext>
                </a:extLst>
              </a:tr>
              <a:tr h="168848">
                <a:tc>
                  <a:txBody>
                    <a:bodyPr/>
                    <a:lstStyle/>
                    <a:p>
                      <a:pPr algn="r" fontAlgn="b">
                        <a:buNone/>
                      </a:pPr>
                      <a:r>
                        <a:rPr lang="fi-FI" sz="700" b="0" i="0" u="none" strike="noStrike">
                          <a:solidFill>
                            <a:srgbClr val="000000"/>
                          </a:solidFill>
                          <a:effectLst/>
                          <a:latin typeface="Calibri" panose="020F0502020204030204" pitchFamily="34" charset="0"/>
                        </a:rPr>
                        <a:t>14:20</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K</a:t>
                      </a: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l" fontAlgn="b">
                        <a:buNone/>
                      </a:pPr>
                      <a:r>
                        <a:rPr lang="fi-FI" sz="700" b="0" i="0" u="none" strike="noStrike">
                          <a:solidFill>
                            <a:srgbClr val="000000"/>
                          </a:solidFill>
                          <a:effectLst/>
                          <a:latin typeface="Calibri" panose="020F0502020204030204" pitchFamily="34" charset="0"/>
                        </a:rPr>
                        <a:t>O</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l" fontAlgn="b">
                        <a:buNone/>
                      </a:pPr>
                      <a:r>
                        <a:rPr lang="fi-FI" sz="700" b="0" i="0" u="none" strike="noStrike">
                          <a:solidFill>
                            <a:srgbClr val="000000"/>
                          </a:solidFill>
                          <a:effectLst/>
                          <a:latin typeface="Calibri" panose="020F0502020204030204" pitchFamily="34" charset="0"/>
                        </a:rPr>
                        <a:t>N</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l" fontAlgn="b">
                        <a:buNone/>
                      </a:pPr>
                      <a:r>
                        <a:rPr lang="fi-FI" sz="700" b="0" i="0" u="none" strike="noStrike">
                          <a:solidFill>
                            <a:srgbClr val="000000"/>
                          </a:solidFill>
                          <a:effectLst/>
                          <a:latin typeface="Calibri" panose="020F0502020204030204" pitchFamily="34" charset="0"/>
                        </a:rPr>
                        <a:t>S</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l" fontAlgn="b">
                        <a:buNone/>
                      </a:pPr>
                      <a:r>
                        <a:rPr lang="fi-FI" sz="700" b="0" i="0" u="none" strike="noStrike">
                          <a:solidFill>
                            <a:srgbClr val="000000"/>
                          </a:solidFill>
                          <a:effectLst/>
                          <a:latin typeface="Calibri" panose="020F0502020204030204" pitchFamily="34" charset="0"/>
                        </a:rPr>
                        <a:t>U</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l" fontAlgn="b">
                        <a:buNone/>
                      </a:pPr>
                      <a:r>
                        <a:rPr lang="fi-FI" sz="700" b="0" i="0" u="none" strike="noStrike">
                          <a:solidFill>
                            <a:srgbClr val="000000"/>
                          </a:solidFill>
                          <a:effectLst/>
                          <a:latin typeface="Calibri" panose="020F0502020204030204" pitchFamily="34" charset="0"/>
                        </a:rPr>
                        <a:t>L</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l" fontAlgn="b">
                        <a:buNone/>
                      </a:pPr>
                      <a:r>
                        <a:rPr lang="fi-FI" sz="700" b="0" i="0" u="none" strike="noStrike">
                          <a:solidFill>
                            <a:srgbClr val="000000"/>
                          </a:solidFill>
                          <a:effectLst/>
                          <a:latin typeface="Calibri" panose="020F0502020204030204" pitchFamily="34" charset="0"/>
                        </a:rPr>
                        <a:t>T</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fi-FI" sz="700" b="0" i="0" u="none" strike="noStrike">
                          <a:solidFill>
                            <a:srgbClr val="000000"/>
                          </a:solidFill>
                          <a:effectLst/>
                          <a:latin typeface="Calibri" panose="020F0502020204030204" pitchFamily="34" charset="0"/>
                        </a:rPr>
                        <a:t> </a:t>
                      </a: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3702277053"/>
                  </a:ext>
                </a:extLst>
              </a:tr>
              <a:tr h="160809">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r"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extLst>
                  <a:ext uri="{0D108BD9-81ED-4DB2-BD59-A6C34878D82A}">
                    <a16:rowId xmlns:a16="http://schemas.microsoft.com/office/drawing/2014/main" val="1315971293"/>
                  </a:ext>
                </a:extLst>
              </a:tr>
              <a:tr h="160809">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r"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r"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r"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r"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r"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extLst>
                  <a:ext uri="{0D108BD9-81ED-4DB2-BD59-A6C34878D82A}">
                    <a16:rowId xmlns:a16="http://schemas.microsoft.com/office/drawing/2014/main" val="2958623686"/>
                  </a:ext>
                </a:extLst>
              </a:tr>
              <a:tr h="160809">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rowSpan="3">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gridSpan="3">
                  <a:txBody>
                    <a:bodyPr/>
                    <a:lstStyle/>
                    <a:p>
                      <a:pPr algn="r"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hMerge="1">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hMerge="1">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extLst>
                  <a:ext uri="{0D108BD9-81ED-4DB2-BD59-A6C34878D82A}">
                    <a16:rowId xmlns:a16="http://schemas.microsoft.com/office/drawing/2014/main" val="3424837496"/>
                  </a:ext>
                </a:extLst>
              </a:tr>
              <a:tr h="160809">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vMerge="1">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ctr"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extLst>
                  <a:ext uri="{0D108BD9-81ED-4DB2-BD59-A6C34878D82A}">
                    <a16:rowId xmlns:a16="http://schemas.microsoft.com/office/drawing/2014/main" val="1515464531"/>
                  </a:ext>
                </a:extLst>
              </a:tr>
              <a:tr h="160809">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vMerge="1">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r"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extLst>
                  <a:ext uri="{0D108BD9-81ED-4DB2-BD59-A6C34878D82A}">
                    <a16:rowId xmlns:a16="http://schemas.microsoft.com/office/drawing/2014/main" val="2150739231"/>
                  </a:ext>
                </a:extLst>
              </a:tr>
              <a:tr h="168848">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rowSpan="2">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rowSpan="2">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a:noFill/>
                    </a:lnT>
                    <a:lnB w="12700" cap="flat" cmpd="sng" algn="ctr">
                      <a:noFill/>
                      <a:prstDash val="solid"/>
                      <a:round/>
                      <a:headEnd type="none" w="med" len="med"/>
                      <a:tailEnd type="none" w="med" len="med"/>
                    </a:lnB>
                    <a:noFill/>
                  </a:tcPr>
                </a:tc>
                <a:tc rowSpan="2">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rowSpan="2">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rowSpan="2">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rowSpan="2">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rowSpan="2">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extLst>
                  <a:ext uri="{0D108BD9-81ED-4DB2-BD59-A6C34878D82A}">
                    <a16:rowId xmlns:a16="http://schemas.microsoft.com/office/drawing/2014/main" val="1378820652"/>
                  </a:ext>
                </a:extLst>
              </a:tr>
              <a:tr h="168848">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vMerge="1">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w="12700" cap="flat" cmpd="sng" algn="ctr">
                      <a:solidFill>
                        <a:srgbClr val="000000"/>
                      </a:solidFill>
                      <a:prstDash val="solid"/>
                      <a:round/>
                      <a:headEnd type="none" w="med" len="med"/>
                      <a:tailEnd type="none" w="med" len="med"/>
                    </a:lnR>
                    <a:lnT>
                      <a:noFill/>
                    </a:lnT>
                    <a:lnB>
                      <a:noFill/>
                    </a:lnB>
                    <a:noFill/>
                  </a:tcPr>
                </a:tc>
                <a:tc vMerge="1">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vMerge="1">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w="12700" cap="flat" cmpd="sng" algn="ctr">
                      <a:solidFill>
                        <a:srgbClr val="000000"/>
                      </a:solidFill>
                      <a:prstDash val="solid"/>
                      <a:round/>
                      <a:headEnd type="none" w="med" len="med"/>
                      <a:tailEnd type="none" w="med" len="med"/>
                    </a:lnL>
                    <a:lnR>
                      <a:noFill/>
                    </a:lnR>
                    <a:lnT>
                      <a:noFill/>
                    </a:lnT>
                    <a:lnB>
                      <a:noFill/>
                    </a:lnB>
                    <a:noFill/>
                  </a:tcPr>
                </a:tc>
                <a:tc gridSpan="3">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hMerge="1">
                  <a:txBody>
                    <a:bodyPr/>
                    <a:lstStyle/>
                    <a:p>
                      <a:endParaRPr lang="fi-FI"/>
                    </a:p>
                  </a:txBody>
                  <a:tcPr/>
                </a:tc>
                <a:tc hMerge="1">
                  <a:txBody>
                    <a:bodyPr/>
                    <a:lstStyle/>
                    <a:p>
                      <a:endParaRPr lang="fi-FI"/>
                    </a:p>
                  </a:txBody>
                  <a:tcPr/>
                </a:tc>
                <a:tc vMerge="1">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vMerge="1">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vMerge="1">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vMerge="1">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extLst>
                  <a:ext uri="{0D108BD9-81ED-4DB2-BD59-A6C34878D82A}">
                    <a16:rowId xmlns:a16="http://schemas.microsoft.com/office/drawing/2014/main" val="4186466492"/>
                  </a:ext>
                </a:extLst>
              </a:tr>
              <a:tr h="168848">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gridSpan="3">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w="12700" cap="flat" cmpd="sng" algn="ctr">
                      <a:noFill/>
                      <a:prstDash val="solid"/>
                      <a:round/>
                      <a:headEnd type="none" w="med" len="med"/>
                      <a:tailEnd type="none" w="med" len="med"/>
                    </a:lnR>
                    <a:lnT>
                      <a:noFill/>
                    </a:lnT>
                    <a:lnB>
                      <a:noFill/>
                    </a:lnB>
                    <a:noFill/>
                  </a:tcPr>
                </a:tc>
                <a:tc hMerge="1">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030A0"/>
                    </a:solidFill>
                  </a:tcPr>
                </a:tc>
                <a:tc hMerge="1">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w="12700" cap="flat" cmpd="sng" algn="ctr">
                      <a:solidFill>
                        <a:srgbClr val="000000"/>
                      </a:solidFill>
                      <a:prstDash val="solid"/>
                      <a:round/>
                      <a:headEnd type="none" w="med" len="med"/>
                      <a:tailEnd type="none" w="med" len="med"/>
                    </a:lnL>
                    <a:lnR>
                      <a:noFill/>
                    </a:lnR>
                    <a:lnT>
                      <a:noFill/>
                    </a:lnT>
                    <a:lnB>
                      <a:noFill/>
                    </a:lnB>
                    <a:noFill/>
                  </a:tcPr>
                </a:tc>
                <a:tc rowSpan="2" gridSpan="4">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rowSpan="2" hMerge="1">
                  <a:txBody>
                    <a:bodyPr/>
                    <a:lstStyle/>
                    <a:p>
                      <a:endParaRPr lang="fi-FI"/>
                    </a:p>
                  </a:txBody>
                  <a:tcPr/>
                </a:tc>
                <a:tc rowSpan="2" hMerge="1">
                  <a:txBody>
                    <a:bodyPr/>
                    <a:lstStyle/>
                    <a:p>
                      <a:endParaRPr lang="fi-FI"/>
                    </a:p>
                  </a:txBody>
                  <a:tcPr/>
                </a:tc>
                <a:tc rowSpan="2" hMerge="1">
                  <a:txBody>
                    <a:bodyPr/>
                    <a:lstStyle/>
                    <a:p>
                      <a:endParaRPr lang="fi-FI"/>
                    </a:p>
                  </a:txBody>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extLst>
                  <a:ext uri="{0D108BD9-81ED-4DB2-BD59-A6C34878D82A}">
                    <a16:rowId xmlns:a16="http://schemas.microsoft.com/office/drawing/2014/main" val="2398383144"/>
                  </a:ext>
                </a:extLst>
              </a:tr>
              <a:tr h="168848">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gridSpan="3">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w="12700" cap="flat" cmpd="sng" algn="ctr">
                      <a:noFill/>
                      <a:prstDash val="solid"/>
                      <a:round/>
                      <a:headEnd type="none" w="med" len="med"/>
                      <a:tailEnd type="none" w="med" len="med"/>
                    </a:lnR>
                    <a:lnT>
                      <a:noFill/>
                    </a:lnT>
                    <a:lnB>
                      <a:noFill/>
                    </a:lnB>
                    <a:noFill/>
                  </a:tcPr>
                </a:tc>
                <a:tc hMerge="1">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hMerge="1">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w="12700" cap="flat" cmpd="sng" algn="ctr">
                      <a:solidFill>
                        <a:srgbClr val="000000"/>
                      </a:solidFill>
                      <a:prstDash val="solid"/>
                      <a:round/>
                      <a:headEnd type="none" w="med" len="med"/>
                      <a:tailEnd type="none" w="med" len="med"/>
                    </a:lnL>
                    <a:lnR>
                      <a:noFill/>
                    </a:lnR>
                    <a:lnT>
                      <a:noFill/>
                    </a:lnT>
                    <a:lnB>
                      <a:noFill/>
                    </a:lnB>
                    <a:noFill/>
                  </a:tcPr>
                </a:tc>
                <a:tc gridSpan="4" vMerge="1">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hMerge="1" vMerge="1">
                  <a:txBody>
                    <a:bodyPr/>
                    <a:lstStyle/>
                    <a:p>
                      <a:endParaRPr lang="fi-FI"/>
                    </a:p>
                  </a:txBody>
                  <a:tcPr/>
                </a:tc>
                <a:tc hMerge="1" vMerge="1">
                  <a:txBody>
                    <a:bodyPr/>
                    <a:lstStyle/>
                    <a:p>
                      <a:endParaRPr lang="fi-FI"/>
                    </a:p>
                  </a:txBody>
                  <a:tcPr/>
                </a:tc>
                <a:tc hMerge="1" vMerge="1">
                  <a:txBody>
                    <a:bodyPr/>
                    <a:lstStyle/>
                    <a:p>
                      <a:endParaRPr lang="fi-FI"/>
                    </a:p>
                  </a:txBody>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extLst>
                  <a:ext uri="{0D108BD9-81ED-4DB2-BD59-A6C34878D82A}">
                    <a16:rowId xmlns:a16="http://schemas.microsoft.com/office/drawing/2014/main" val="1302704953"/>
                  </a:ext>
                </a:extLst>
              </a:tr>
              <a:tr h="168848">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gridSpan="3">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w="12700" cap="flat" cmpd="sng" algn="ctr">
                      <a:noFill/>
                      <a:prstDash val="solid"/>
                      <a:round/>
                      <a:headEnd type="none" w="med" len="med"/>
                      <a:tailEnd type="none" w="med" len="med"/>
                    </a:lnR>
                    <a:lnT>
                      <a:noFill/>
                    </a:lnT>
                    <a:lnB>
                      <a:noFill/>
                    </a:lnB>
                    <a:noFill/>
                  </a:tcPr>
                </a:tc>
                <a:tc hMerge="1">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6699"/>
                    </a:solidFill>
                  </a:tcPr>
                </a:tc>
                <a:tc hMerge="1">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w="12700" cap="flat" cmpd="sng" algn="ctr">
                      <a:solidFill>
                        <a:srgbClr val="000000"/>
                      </a:solidFill>
                      <a:prstDash val="solid"/>
                      <a:round/>
                      <a:headEnd type="none" w="med" len="med"/>
                      <a:tailEnd type="none" w="med" len="med"/>
                    </a:lnL>
                    <a:lnR>
                      <a:noFill/>
                    </a:lnR>
                    <a:lnT>
                      <a:noFill/>
                    </a:lnT>
                    <a:lnB>
                      <a:noFill/>
                    </a:lnB>
                    <a:noFill/>
                  </a:tcPr>
                </a:tc>
                <a:tc gridSpan="4">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hMerge="1">
                  <a:txBody>
                    <a:bodyPr/>
                    <a:lstStyle/>
                    <a:p>
                      <a:endParaRPr lang="fi-FI"/>
                    </a:p>
                  </a:txBody>
                  <a:tcPr/>
                </a:tc>
                <a:tc hMerge="1">
                  <a:txBody>
                    <a:bodyPr/>
                    <a:lstStyle/>
                    <a:p>
                      <a:endParaRPr lang="fi-FI"/>
                    </a:p>
                  </a:txBody>
                  <a:tcPr/>
                </a:tc>
                <a:tc hMerge="1">
                  <a:txBody>
                    <a:bodyPr/>
                    <a:lstStyle/>
                    <a:p>
                      <a:endParaRPr lang="fi-FI"/>
                    </a:p>
                  </a:txBody>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extLst>
                  <a:ext uri="{0D108BD9-81ED-4DB2-BD59-A6C34878D82A}">
                    <a16:rowId xmlns:a16="http://schemas.microsoft.com/office/drawing/2014/main" val="1204686225"/>
                  </a:ext>
                </a:extLst>
              </a:tr>
              <a:tr h="168848">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gridSpan="3">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w="12700" cap="flat" cmpd="sng" algn="ctr">
                      <a:noFill/>
                      <a:prstDash val="solid"/>
                      <a:round/>
                      <a:headEnd type="none" w="med" len="med"/>
                      <a:tailEnd type="none" w="med" len="med"/>
                    </a:lnR>
                    <a:lnT>
                      <a:noFill/>
                    </a:lnT>
                    <a:lnB>
                      <a:noFill/>
                    </a:lnB>
                    <a:noFill/>
                  </a:tcPr>
                </a:tc>
                <a:tc hMerge="1">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hMerge="1">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w="12700" cap="flat" cmpd="sng" algn="ctr">
                      <a:solidFill>
                        <a:srgbClr val="000000"/>
                      </a:solidFill>
                      <a:prstDash val="solid"/>
                      <a:round/>
                      <a:headEnd type="none" w="med" len="med"/>
                      <a:tailEnd type="none" w="med" len="med"/>
                    </a:lnL>
                    <a:lnR>
                      <a:noFill/>
                    </a:lnR>
                    <a:lnT>
                      <a:noFill/>
                    </a:lnT>
                    <a:lnB>
                      <a:noFill/>
                    </a:lnB>
                    <a:noFill/>
                  </a:tcPr>
                </a:tc>
                <a:tc rowSpan="2" gridSpan="5">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rowSpan="2" hMerge="1">
                  <a:txBody>
                    <a:bodyPr/>
                    <a:lstStyle/>
                    <a:p>
                      <a:endParaRPr lang="fi-FI"/>
                    </a:p>
                  </a:txBody>
                  <a:tcPr/>
                </a:tc>
                <a:tc rowSpan="2" hMerge="1">
                  <a:txBody>
                    <a:bodyPr/>
                    <a:lstStyle/>
                    <a:p>
                      <a:endParaRPr lang="fi-FI"/>
                    </a:p>
                  </a:txBody>
                  <a:tcPr/>
                </a:tc>
                <a:tc rowSpan="2" hMerge="1">
                  <a:txBody>
                    <a:bodyPr/>
                    <a:lstStyle/>
                    <a:p>
                      <a:endParaRPr lang="fi-FI"/>
                    </a:p>
                  </a:txBody>
                  <a:tcPr/>
                </a:tc>
                <a:tc rowSpan="2" hMerge="1">
                  <a:txBody>
                    <a:bodyPr/>
                    <a:lstStyle/>
                    <a:p>
                      <a:endParaRPr lang="fi-FI"/>
                    </a:p>
                  </a:txBody>
                  <a:tcPr/>
                </a:tc>
                <a:tc rowSpan="2">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extLst>
                  <a:ext uri="{0D108BD9-81ED-4DB2-BD59-A6C34878D82A}">
                    <a16:rowId xmlns:a16="http://schemas.microsoft.com/office/drawing/2014/main" val="564973008"/>
                  </a:ext>
                </a:extLst>
              </a:tr>
              <a:tr h="168848">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gridSpan="3">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w="12700" cap="flat" cmpd="sng" algn="ctr">
                      <a:noFill/>
                      <a:prstDash val="solid"/>
                      <a:round/>
                      <a:headEnd type="none" w="med" len="med"/>
                      <a:tailEnd type="none" w="med" len="med"/>
                    </a:lnR>
                    <a:lnT>
                      <a:noFill/>
                    </a:lnT>
                    <a:lnB>
                      <a:noFill/>
                    </a:lnB>
                    <a:noFill/>
                  </a:tcPr>
                </a:tc>
                <a:tc hMerge="1">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hMerge="1">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w="12700" cap="flat" cmpd="sng" algn="ctr">
                      <a:solidFill>
                        <a:srgbClr val="000000"/>
                      </a:solidFill>
                      <a:prstDash val="solid"/>
                      <a:round/>
                      <a:headEnd type="none" w="med" len="med"/>
                      <a:tailEnd type="none" w="med" len="med"/>
                    </a:lnL>
                    <a:lnR>
                      <a:noFill/>
                    </a:lnR>
                    <a:lnT>
                      <a:noFill/>
                    </a:lnT>
                    <a:lnB>
                      <a:noFill/>
                    </a:lnB>
                    <a:noFill/>
                  </a:tcPr>
                </a:tc>
                <a:tc gridSpan="5" vMerge="1">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hMerge="1" vMerge="1">
                  <a:txBody>
                    <a:bodyPr/>
                    <a:lstStyle/>
                    <a:p>
                      <a:endParaRPr lang="fi-FI"/>
                    </a:p>
                  </a:txBody>
                  <a:tcPr/>
                </a:tc>
                <a:tc hMerge="1" vMerge="1">
                  <a:txBody>
                    <a:bodyPr/>
                    <a:lstStyle/>
                    <a:p>
                      <a:endParaRPr lang="fi-FI"/>
                    </a:p>
                  </a:txBody>
                  <a:tcPr/>
                </a:tc>
                <a:tc hMerge="1" vMerge="1">
                  <a:txBody>
                    <a:bodyPr/>
                    <a:lstStyle/>
                    <a:p>
                      <a:endParaRPr lang="fi-FI"/>
                    </a:p>
                  </a:txBody>
                  <a:tcPr/>
                </a:tc>
                <a:tc hMerge="1" vMerge="1">
                  <a:txBody>
                    <a:bodyPr/>
                    <a:lstStyle/>
                    <a:p>
                      <a:endParaRPr lang="fi-FI"/>
                    </a:p>
                  </a:txBody>
                  <a:tcPr/>
                </a:tc>
                <a:tc vMerge="1">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extLst>
                  <a:ext uri="{0D108BD9-81ED-4DB2-BD59-A6C34878D82A}">
                    <a16:rowId xmlns:a16="http://schemas.microsoft.com/office/drawing/2014/main" val="984936391"/>
                  </a:ext>
                </a:extLst>
              </a:tr>
              <a:tr h="160809">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gridSpan="2">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w="12700" cap="flat" cmpd="sng" algn="ctr">
                      <a:noFill/>
                      <a:prstDash val="solid"/>
                      <a:round/>
                      <a:headEnd type="none" w="med" len="med"/>
                      <a:tailEnd type="none" w="med" len="med"/>
                    </a:lnT>
                    <a:lnB>
                      <a:noFill/>
                    </a:lnB>
                    <a:noFill/>
                  </a:tcPr>
                </a:tc>
                <a:tc hMerge="1">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tc>
                  <a:txBody>
                    <a:bodyPr/>
                    <a:lstStyle/>
                    <a:p>
                      <a:pPr algn="l" fontAlgn="b">
                        <a:buNone/>
                      </a:pPr>
                      <a:endParaRPr lang="fi-FI" sz="700" b="0" i="0" u="none" strike="noStrike" dirty="0">
                        <a:solidFill>
                          <a:srgbClr val="000000"/>
                        </a:solidFill>
                        <a:effectLst/>
                        <a:latin typeface="Calibri" panose="020F0502020204030204" pitchFamily="34" charset="0"/>
                      </a:endParaRPr>
                    </a:p>
                  </a:txBody>
                  <a:tcPr marL="5703" marR="5703" marT="5703" marB="0" anchor="b">
                    <a:lnL>
                      <a:noFill/>
                    </a:lnL>
                    <a:lnR>
                      <a:noFill/>
                    </a:lnR>
                    <a:lnT>
                      <a:noFill/>
                    </a:lnT>
                    <a:lnB>
                      <a:noFill/>
                    </a:lnB>
                    <a:noFill/>
                  </a:tcPr>
                </a:tc>
                <a:extLst>
                  <a:ext uri="{0D108BD9-81ED-4DB2-BD59-A6C34878D82A}">
                    <a16:rowId xmlns:a16="http://schemas.microsoft.com/office/drawing/2014/main" val="1868882346"/>
                  </a:ext>
                </a:extLst>
              </a:tr>
            </a:tbl>
          </a:graphicData>
        </a:graphic>
      </p:graphicFrame>
    </p:spTree>
    <p:extLst>
      <p:ext uri="{BB962C8B-B14F-4D97-AF65-F5344CB8AC3E}">
        <p14:creationId xmlns:p14="http://schemas.microsoft.com/office/powerpoint/2010/main" val="31275356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BEBA8EAE-BF5A-486C-A8C5-ECC9F3942E4B}">
                <a14:imgProps xmlns:a14="http://schemas.microsoft.com/office/drawing/2010/main">
                  <a14:imgLayer r:embed="rId3">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1814458" y="157162"/>
            <a:ext cx="5353597" cy="2921875"/>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uorakulmio 2"/>
          <p:cNvSpPr/>
          <p:nvPr/>
        </p:nvSpPr>
        <p:spPr>
          <a:xfrm>
            <a:off x="2205256" y="3079037"/>
            <a:ext cx="4572000" cy="1546577"/>
          </a:xfrm>
          <a:prstGeom prst="rect">
            <a:avLst/>
          </a:prstGeom>
        </p:spPr>
        <p:txBody>
          <a:bodyPr>
            <a:spAutoFit/>
          </a:bodyPr>
          <a:lstStyle/>
          <a:p>
            <a:pPr algn="ctr">
              <a:defRPr/>
            </a:pPr>
            <a:r>
              <a:rPr lang="fi-FI" altLang="fi-FI" dirty="0">
                <a:solidFill>
                  <a:prstClr val="black"/>
                </a:solidFill>
                <a:latin typeface="Berlin Sans FB" pitchFamily="34" charset="0"/>
              </a:rPr>
              <a:t>Kun puu syntyy, se ei ole heti suuri.</a:t>
            </a:r>
          </a:p>
          <a:p>
            <a:pPr algn="ctr">
              <a:defRPr/>
            </a:pPr>
            <a:r>
              <a:rPr lang="fi-FI" altLang="fi-FI" dirty="0">
                <a:solidFill>
                  <a:prstClr val="black"/>
                </a:solidFill>
                <a:latin typeface="Berlin Sans FB" pitchFamily="34" charset="0"/>
              </a:rPr>
              <a:t>Kun se on suuri, se ei heti kuki.</a:t>
            </a:r>
          </a:p>
          <a:p>
            <a:pPr algn="ctr">
              <a:defRPr/>
            </a:pPr>
            <a:r>
              <a:rPr lang="fi-FI" altLang="fi-FI" dirty="0">
                <a:solidFill>
                  <a:prstClr val="black"/>
                </a:solidFill>
                <a:latin typeface="Berlin Sans FB" pitchFamily="34" charset="0"/>
              </a:rPr>
              <a:t>Kun se kukkii, se ei heti kanna hedelmää.</a:t>
            </a:r>
          </a:p>
          <a:p>
            <a:pPr algn="ctr">
              <a:defRPr/>
            </a:pPr>
            <a:r>
              <a:rPr lang="fi-FI" altLang="fi-FI" dirty="0">
                <a:solidFill>
                  <a:prstClr val="black"/>
                </a:solidFill>
                <a:latin typeface="Berlin Sans FB" pitchFamily="34" charset="0"/>
              </a:rPr>
              <a:t>Kun se kantaa hedelmää, ne eivät heti ole suuria.</a:t>
            </a:r>
          </a:p>
          <a:p>
            <a:pPr algn="ctr">
              <a:defRPr/>
            </a:pPr>
            <a:r>
              <a:rPr lang="fi-FI" altLang="fi-FI" dirty="0">
                <a:solidFill>
                  <a:prstClr val="black"/>
                </a:solidFill>
                <a:latin typeface="Berlin Sans FB" pitchFamily="34" charset="0"/>
              </a:rPr>
              <a:t>Kun ne ovat suuria, ne eivät heti ole kypsiä.</a:t>
            </a:r>
          </a:p>
          <a:p>
            <a:pPr algn="ctr">
              <a:defRPr/>
            </a:pPr>
            <a:r>
              <a:rPr lang="fi-FI" altLang="fi-FI" dirty="0">
                <a:solidFill>
                  <a:prstClr val="black"/>
                </a:solidFill>
                <a:latin typeface="Berlin Sans FB" pitchFamily="34" charset="0"/>
              </a:rPr>
              <a:t>Kun ne ovat kypsiä, niitä ei heti syödä.</a:t>
            </a:r>
          </a:p>
          <a:p>
            <a:pPr algn="ctr">
              <a:defRPr/>
            </a:pPr>
            <a:r>
              <a:rPr lang="fi-FI" altLang="fi-FI" dirty="0">
                <a:solidFill>
                  <a:prstClr val="black"/>
                </a:solidFill>
                <a:latin typeface="Berlin Sans FB" pitchFamily="34" charset="0"/>
              </a:rPr>
              <a:t>F. Assisilainen</a:t>
            </a:r>
          </a:p>
        </p:txBody>
      </p:sp>
    </p:spTree>
    <p:extLst>
      <p:ext uri="{BB962C8B-B14F-4D97-AF65-F5344CB8AC3E}">
        <p14:creationId xmlns:p14="http://schemas.microsoft.com/office/powerpoint/2010/main" val="26619251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theme/theme1.xml><?xml version="1.0" encoding="utf-8"?>
<a:theme xmlns:a="http://schemas.openxmlformats.org/drawingml/2006/main" name="Office Theme">
  <a:themeElements>
    <a:clrScheme name="Custom 5">
      <a:dk1>
        <a:srgbClr val="000000"/>
      </a:dk1>
      <a:lt1>
        <a:srgbClr val="FFFFFF"/>
      </a:lt1>
      <a:dk2>
        <a:srgbClr val="37A829"/>
      </a:dk2>
      <a:lt2>
        <a:srgbClr val="F58220"/>
      </a:lt2>
      <a:accent1>
        <a:srgbClr val="0063A8"/>
      </a:accent1>
      <a:accent2>
        <a:srgbClr val="EDF8F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
      <a:dk1>
        <a:srgbClr val="000000"/>
      </a:dk1>
      <a:lt1>
        <a:srgbClr val="FFFFFF"/>
      </a:lt1>
      <a:dk2>
        <a:srgbClr val="37A829"/>
      </a:dk2>
      <a:lt2>
        <a:srgbClr val="F58220"/>
      </a:lt2>
      <a:accent1>
        <a:srgbClr val="0063A8"/>
      </a:accent1>
      <a:accent2>
        <a:srgbClr val="EDF8FF"/>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1058</TotalTime>
  <Words>1373</Words>
  <Application>Microsoft Office PowerPoint</Application>
  <PresentationFormat>Näytössä katseltava esitys (16:9)</PresentationFormat>
  <Paragraphs>516</Paragraphs>
  <Slides>24</Slides>
  <Notes>0</Notes>
  <HiddenSlides>0</HiddenSlides>
  <MMClips>0</MMClips>
  <ScaleCrop>false</ScaleCrop>
  <HeadingPairs>
    <vt:vector size="6" baseType="variant">
      <vt:variant>
        <vt:lpstr>Käytetyt fontit</vt:lpstr>
      </vt:variant>
      <vt:variant>
        <vt:i4>7</vt:i4>
      </vt:variant>
      <vt:variant>
        <vt:lpstr>Teema</vt:lpstr>
      </vt:variant>
      <vt:variant>
        <vt:i4>2</vt:i4>
      </vt:variant>
      <vt:variant>
        <vt:lpstr>Dian otsikot</vt:lpstr>
      </vt:variant>
      <vt:variant>
        <vt:i4>24</vt:i4>
      </vt:variant>
    </vt:vector>
  </HeadingPairs>
  <TitlesOfParts>
    <vt:vector size="33" baseType="lpstr">
      <vt:lpstr>Arial</vt:lpstr>
      <vt:lpstr>Berlin Sans FB</vt:lpstr>
      <vt:lpstr>Calibri</vt:lpstr>
      <vt:lpstr>Symbol</vt:lpstr>
      <vt:lpstr>Trebuchet MS</vt:lpstr>
      <vt:lpstr>Verdana</vt:lpstr>
      <vt:lpstr>Wingdings</vt:lpstr>
      <vt:lpstr>Office Theme</vt:lpstr>
      <vt:lpstr>Custom Design</vt:lpstr>
      <vt:lpstr>Tyrväänkylän koulun  vanhempainilta 2026</vt:lpstr>
      <vt:lpstr>Lukuvuosi 2026-2027</vt:lpstr>
      <vt:lpstr>Muu talon väki </vt:lpstr>
      <vt:lpstr>Terveisiä liikuntapalveluilta</vt:lpstr>
      <vt:lpstr>Aamu- ja iltapäivätoiminta</vt:lpstr>
      <vt:lpstr>Valmistava opetus </vt:lpstr>
      <vt:lpstr>Tyrväänkylä</vt:lpstr>
      <vt:lpstr>Tyrväänkylän koulun arvot</vt:lpstr>
      <vt:lpstr>PowerPoint-esitys</vt:lpstr>
      <vt:lpstr>Kouluun kiinnittyminen</vt:lpstr>
      <vt:lpstr>Positiivinen toimintakulttuuri</vt:lpstr>
      <vt:lpstr>Vahvuudet </vt:lpstr>
      <vt:lpstr>Opetussuunnitelman muutoksia</vt:lpstr>
      <vt:lpstr>PowerPoint-esitys</vt:lpstr>
      <vt:lpstr>Sinnikkyys, pitkäjänteisyys, koulumyönteisyys</vt:lpstr>
      <vt:lpstr>Kodin ja koulun yhteistyö</vt:lpstr>
      <vt:lpstr>Kysy, kuuntele ja kiinnostu</vt:lpstr>
      <vt:lpstr>Kouluun saapuminen ja lähteminen </vt:lpstr>
      <vt:lpstr>Poissaolojen ennaltaehkäisy, seuranta ja poissaoloihin puuttuminen sekä ennalta anotut lomat</vt:lpstr>
      <vt:lpstr> Ylimääräisten lomien myöntäminen, ohje opetuksen järjestäjille (OPH)</vt:lpstr>
      <vt:lpstr>Oppimisen ja koulunkäynnin tuen uudistus 1.8.2025 alkaen</vt:lpstr>
      <vt:lpstr>PowerPoint-esitys</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Torniainen Tiina</cp:lastModifiedBy>
  <cp:revision>116</cp:revision>
  <cp:lastPrinted>2025-09-03T11:17:26Z</cp:lastPrinted>
  <dcterms:created xsi:type="dcterms:W3CDTF">2019-02-12T12:22:38Z</dcterms:created>
  <dcterms:modified xsi:type="dcterms:W3CDTF">2026-09-09T15:09:18Z</dcterms:modified>
</cp:coreProperties>
</file>