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  <p:sldMasterId id="2147483670" r:id="rId5"/>
  </p:sldMasterIdLst>
  <p:notesMasterIdLst>
    <p:notesMasterId r:id="rId16"/>
  </p:notesMasterIdLst>
  <p:sldIdLst>
    <p:sldId id="260" r:id="rId6"/>
    <p:sldId id="270" r:id="rId7"/>
    <p:sldId id="281" r:id="rId8"/>
    <p:sldId id="279" r:id="rId9"/>
    <p:sldId id="261" r:id="rId10"/>
    <p:sldId id="265" r:id="rId11"/>
    <p:sldId id="280" r:id="rId12"/>
    <p:sldId id="278" r:id="rId13"/>
    <p:sldId id="274" r:id="rId14"/>
    <p:sldId id="276" r:id="rId15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52" autoAdjust="0"/>
    <p:restoredTop sz="92397"/>
  </p:normalViewPr>
  <p:slideViewPr>
    <p:cSldViewPr snapToGrid="0" snapToObjects="1">
      <p:cViewPr varScale="1">
        <p:scale>
          <a:sx n="135" d="100"/>
          <a:sy n="135" d="100"/>
        </p:scale>
        <p:origin x="954" y="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yytikäinen Maija Helena" userId="5dbe165b-7b2f-4fb0-9361-a18c4b66da3f" providerId="ADAL" clId="{6BBAC1D1-4884-4158-BEA5-AA7C4DD1D66E}"/>
    <pc:docChg chg="custSel modSld">
      <pc:chgData name="Lyytikäinen Maija Helena" userId="5dbe165b-7b2f-4fb0-9361-a18c4b66da3f" providerId="ADAL" clId="{6BBAC1D1-4884-4158-BEA5-AA7C4DD1D66E}" dt="2024-08-16T07:55:21.950" v="135" actId="207"/>
      <pc:docMkLst>
        <pc:docMk/>
      </pc:docMkLst>
      <pc:sldChg chg="modSp mod">
        <pc:chgData name="Lyytikäinen Maija Helena" userId="5dbe165b-7b2f-4fb0-9361-a18c4b66da3f" providerId="ADAL" clId="{6BBAC1D1-4884-4158-BEA5-AA7C4DD1D66E}" dt="2024-08-16T07:54:53.077" v="130" actId="207"/>
        <pc:sldMkLst>
          <pc:docMk/>
          <pc:sldMk cId="888354279" sldId="260"/>
        </pc:sldMkLst>
        <pc:spChg chg="mod">
          <ac:chgData name="Lyytikäinen Maija Helena" userId="5dbe165b-7b2f-4fb0-9361-a18c4b66da3f" providerId="ADAL" clId="{6BBAC1D1-4884-4158-BEA5-AA7C4DD1D66E}" dt="2024-08-16T07:54:53.077" v="130" actId="207"/>
          <ac:spMkLst>
            <pc:docMk/>
            <pc:sldMk cId="888354279" sldId="260"/>
            <ac:spMk id="4" creationId="{3F69B049-BD72-8120-24EB-27739C6222E0}"/>
          </ac:spMkLst>
        </pc:spChg>
      </pc:sldChg>
      <pc:sldChg chg="modSp mod">
        <pc:chgData name="Lyytikäinen Maija Helena" userId="5dbe165b-7b2f-4fb0-9361-a18c4b66da3f" providerId="ADAL" clId="{6BBAC1D1-4884-4158-BEA5-AA7C4DD1D66E}" dt="2024-08-16T07:54:57.015" v="131" actId="207"/>
        <pc:sldMkLst>
          <pc:docMk/>
          <pc:sldMk cId="3848965903" sldId="261"/>
        </pc:sldMkLst>
        <pc:spChg chg="mod">
          <ac:chgData name="Lyytikäinen Maija Helena" userId="5dbe165b-7b2f-4fb0-9361-a18c4b66da3f" providerId="ADAL" clId="{6BBAC1D1-4884-4158-BEA5-AA7C4DD1D66E}" dt="2024-08-16T07:54:57.015" v="131" actId="207"/>
          <ac:spMkLst>
            <pc:docMk/>
            <pc:sldMk cId="3848965903" sldId="261"/>
            <ac:spMk id="3" creationId="{8484AF17-8D7C-5A53-942C-C68281BE27D6}"/>
          </ac:spMkLst>
        </pc:spChg>
      </pc:sldChg>
      <pc:sldChg chg="modSp mod">
        <pc:chgData name="Lyytikäinen Maija Helena" userId="5dbe165b-7b2f-4fb0-9361-a18c4b66da3f" providerId="ADAL" clId="{6BBAC1D1-4884-4158-BEA5-AA7C4DD1D66E}" dt="2024-08-16T07:55:03.031" v="132" actId="207"/>
        <pc:sldMkLst>
          <pc:docMk/>
          <pc:sldMk cId="94624277" sldId="262"/>
        </pc:sldMkLst>
        <pc:spChg chg="mod">
          <ac:chgData name="Lyytikäinen Maija Helena" userId="5dbe165b-7b2f-4fb0-9361-a18c4b66da3f" providerId="ADAL" clId="{6BBAC1D1-4884-4158-BEA5-AA7C4DD1D66E}" dt="2024-08-16T07:55:03.031" v="132" actId="207"/>
          <ac:spMkLst>
            <pc:docMk/>
            <pc:sldMk cId="94624277" sldId="262"/>
            <ac:spMk id="2" creationId="{F8313C01-31E7-2D4D-094D-E350B11D66C6}"/>
          </ac:spMkLst>
        </pc:spChg>
        <pc:spChg chg="mod">
          <ac:chgData name="Lyytikäinen Maija Helena" userId="5dbe165b-7b2f-4fb0-9361-a18c4b66da3f" providerId="ADAL" clId="{6BBAC1D1-4884-4158-BEA5-AA7C4DD1D66E}" dt="2024-08-16T07:53:44.323" v="119" actId="20577"/>
          <ac:spMkLst>
            <pc:docMk/>
            <pc:sldMk cId="94624277" sldId="262"/>
            <ac:spMk id="3" creationId="{C74C308C-2A8C-144D-815B-B58E83CECB1A}"/>
          </ac:spMkLst>
        </pc:spChg>
      </pc:sldChg>
      <pc:sldChg chg="modSp mod">
        <pc:chgData name="Lyytikäinen Maija Helena" userId="5dbe165b-7b2f-4fb0-9361-a18c4b66da3f" providerId="ADAL" clId="{6BBAC1D1-4884-4158-BEA5-AA7C4DD1D66E}" dt="2024-08-16T07:55:09.251" v="133" actId="207"/>
        <pc:sldMkLst>
          <pc:docMk/>
          <pc:sldMk cId="668399267" sldId="265"/>
        </pc:sldMkLst>
        <pc:spChg chg="mod">
          <ac:chgData name="Lyytikäinen Maija Helena" userId="5dbe165b-7b2f-4fb0-9361-a18c4b66da3f" providerId="ADAL" clId="{6BBAC1D1-4884-4158-BEA5-AA7C4DD1D66E}" dt="2024-08-16T07:55:09.251" v="133" actId="207"/>
          <ac:spMkLst>
            <pc:docMk/>
            <pc:sldMk cId="668399267" sldId="265"/>
            <ac:spMk id="2" creationId="{78DFC964-8CFD-589D-B94A-8DCCB53EB7FC}"/>
          </ac:spMkLst>
        </pc:spChg>
      </pc:sldChg>
      <pc:sldChg chg="modSp mod">
        <pc:chgData name="Lyytikäinen Maija Helena" userId="5dbe165b-7b2f-4fb0-9361-a18c4b66da3f" providerId="ADAL" clId="{6BBAC1D1-4884-4158-BEA5-AA7C4DD1D66E}" dt="2024-08-16T07:55:21.950" v="135" actId="207"/>
        <pc:sldMkLst>
          <pc:docMk/>
          <pc:sldMk cId="353632947" sldId="266"/>
        </pc:sldMkLst>
        <pc:spChg chg="mod">
          <ac:chgData name="Lyytikäinen Maija Helena" userId="5dbe165b-7b2f-4fb0-9361-a18c4b66da3f" providerId="ADAL" clId="{6BBAC1D1-4884-4158-BEA5-AA7C4DD1D66E}" dt="2024-08-16T07:55:21.950" v="135" actId="207"/>
          <ac:spMkLst>
            <pc:docMk/>
            <pc:sldMk cId="353632947" sldId="266"/>
            <ac:spMk id="2" creationId="{AA5EAB12-1100-3ED4-AD51-AF5C8A81D600}"/>
          </ac:spMkLst>
        </pc:spChg>
        <pc:spChg chg="mod">
          <ac:chgData name="Lyytikäinen Maija Helena" userId="5dbe165b-7b2f-4fb0-9361-a18c4b66da3f" providerId="ADAL" clId="{6BBAC1D1-4884-4158-BEA5-AA7C4DD1D66E}" dt="2024-08-16T07:54:27.552" v="129" actId="27636"/>
          <ac:spMkLst>
            <pc:docMk/>
            <pc:sldMk cId="353632947" sldId="266"/>
            <ac:spMk id="3" creationId="{85454381-7136-41E7-6FD7-7C64D6710D49}"/>
          </ac:spMkLst>
        </pc:spChg>
      </pc:sldChg>
      <pc:sldChg chg="modSp mod">
        <pc:chgData name="Lyytikäinen Maija Helena" userId="5dbe165b-7b2f-4fb0-9361-a18c4b66da3f" providerId="ADAL" clId="{6BBAC1D1-4884-4158-BEA5-AA7C4DD1D66E}" dt="2024-08-16T07:55:15.831" v="134" actId="207"/>
        <pc:sldMkLst>
          <pc:docMk/>
          <pc:sldMk cId="2217417580" sldId="267"/>
        </pc:sldMkLst>
        <pc:spChg chg="mod">
          <ac:chgData name="Lyytikäinen Maija Helena" userId="5dbe165b-7b2f-4fb0-9361-a18c4b66da3f" providerId="ADAL" clId="{6BBAC1D1-4884-4158-BEA5-AA7C4DD1D66E}" dt="2024-08-16T07:55:15.831" v="134" actId="207"/>
          <ac:spMkLst>
            <pc:docMk/>
            <pc:sldMk cId="2217417580" sldId="267"/>
            <ac:spMk id="2" creationId="{162FED6C-B52C-6D84-19AA-C66BDF16677C}"/>
          </ac:spMkLst>
        </pc:spChg>
      </pc:sldChg>
      <pc:sldChg chg="modSp mod">
        <pc:chgData name="Lyytikäinen Maija Helena" userId="5dbe165b-7b2f-4fb0-9361-a18c4b66da3f" providerId="ADAL" clId="{6BBAC1D1-4884-4158-BEA5-AA7C4DD1D66E}" dt="2024-08-16T07:54:05.592" v="125" actId="20577"/>
        <pc:sldMkLst>
          <pc:docMk/>
          <pc:sldMk cId="1238373229" sldId="269"/>
        </pc:sldMkLst>
        <pc:spChg chg="mod">
          <ac:chgData name="Lyytikäinen Maija Helena" userId="5dbe165b-7b2f-4fb0-9361-a18c4b66da3f" providerId="ADAL" clId="{6BBAC1D1-4884-4158-BEA5-AA7C4DD1D66E}" dt="2024-08-16T07:54:05.592" v="125" actId="20577"/>
          <ac:spMkLst>
            <pc:docMk/>
            <pc:sldMk cId="1238373229" sldId="269"/>
            <ac:spMk id="3" creationId="{78E90418-0359-48AC-0E23-7D96EA29CE8C}"/>
          </ac:spMkLst>
        </pc:spChg>
      </pc:sldChg>
    </pc:docChg>
  </pc:docChgLst>
  <pc:docChgLst>
    <pc:chgData name="Lyytikäinen Maija Helena" userId="5dbe165b-7b2f-4fb0-9361-a18c4b66da3f" providerId="ADAL" clId="{EB45162A-53AB-4235-BCDD-F9740789DA12}"/>
    <pc:docChg chg="undo custSel addSld delSld modSld">
      <pc:chgData name="Lyytikäinen Maija Helena" userId="5dbe165b-7b2f-4fb0-9361-a18c4b66da3f" providerId="ADAL" clId="{EB45162A-53AB-4235-BCDD-F9740789DA12}" dt="2023-12-21T10:00:31.373" v="158" actId="2696"/>
      <pc:docMkLst>
        <pc:docMk/>
      </pc:docMkLst>
      <pc:sldChg chg="del">
        <pc:chgData name="Lyytikäinen Maija Helena" userId="5dbe165b-7b2f-4fb0-9361-a18c4b66da3f" providerId="ADAL" clId="{EB45162A-53AB-4235-BCDD-F9740789DA12}" dt="2023-12-21T09:04:42.880" v="0" actId="2696"/>
        <pc:sldMkLst>
          <pc:docMk/>
          <pc:sldMk cId="2263727984" sldId="264"/>
        </pc:sldMkLst>
      </pc:sldChg>
      <pc:sldChg chg="modSp mod">
        <pc:chgData name="Lyytikäinen Maija Helena" userId="5dbe165b-7b2f-4fb0-9361-a18c4b66da3f" providerId="ADAL" clId="{EB45162A-53AB-4235-BCDD-F9740789DA12}" dt="2023-12-21T09:05:50.127" v="33" actId="20577"/>
        <pc:sldMkLst>
          <pc:docMk/>
          <pc:sldMk cId="2217417580" sldId="267"/>
        </pc:sldMkLst>
        <pc:spChg chg="mod">
          <ac:chgData name="Lyytikäinen Maija Helena" userId="5dbe165b-7b2f-4fb0-9361-a18c4b66da3f" providerId="ADAL" clId="{EB45162A-53AB-4235-BCDD-F9740789DA12}" dt="2023-12-21T09:05:50.127" v="33" actId="20577"/>
          <ac:spMkLst>
            <pc:docMk/>
            <pc:sldMk cId="2217417580" sldId="267"/>
            <ac:spMk id="3" creationId="{19EE23F2-7FBE-56FA-33AF-EDB2752091A2}"/>
          </ac:spMkLst>
        </pc:spChg>
      </pc:sldChg>
      <pc:sldChg chg="modSp mod">
        <pc:chgData name="Lyytikäinen Maija Helena" userId="5dbe165b-7b2f-4fb0-9361-a18c4b66da3f" providerId="ADAL" clId="{EB45162A-53AB-4235-BCDD-F9740789DA12}" dt="2023-12-21T09:08:08.684" v="156" actId="20577"/>
        <pc:sldMkLst>
          <pc:docMk/>
          <pc:sldMk cId="2672956136" sldId="268"/>
        </pc:sldMkLst>
        <pc:spChg chg="mod">
          <ac:chgData name="Lyytikäinen Maija Helena" userId="5dbe165b-7b2f-4fb0-9361-a18c4b66da3f" providerId="ADAL" clId="{EB45162A-53AB-4235-BCDD-F9740789DA12}" dt="2023-12-21T09:08:08.684" v="156" actId="20577"/>
          <ac:spMkLst>
            <pc:docMk/>
            <pc:sldMk cId="2672956136" sldId="268"/>
            <ac:spMk id="3" creationId="{7CC704CA-4A0F-0DDF-8922-F5E0CB261124}"/>
          </ac:spMkLst>
        </pc:spChg>
      </pc:sldChg>
      <pc:sldChg chg="modSp new mod">
        <pc:chgData name="Lyytikäinen Maija Helena" userId="5dbe165b-7b2f-4fb0-9361-a18c4b66da3f" providerId="ADAL" clId="{EB45162A-53AB-4235-BCDD-F9740789DA12}" dt="2023-12-21T09:07:22.486" v="61"/>
        <pc:sldMkLst>
          <pc:docMk/>
          <pc:sldMk cId="1238373229" sldId="269"/>
        </pc:sldMkLst>
        <pc:spChg chg="mod">
          <ac:chgData name="Lyytikäinen Maija Helena" userId="5dbe165b-7b2f-4fb0-9361-a18c4b66da3f" providerId="ADAL" clId="{EB45162A-53AB-4235-BCDD-F9740789DA12}" dt="2023-12-21T09:06:54.448" v="55" actId="20577"/>
          <ac:spMkLst>
            <pc:docMk/>
            <pc:sldMk cId="1238373229" sldId="269"/>
            <ac:spMk id="2" creationId="{8F9B7658-E9EA-E0B3-6132-923A5DFB1569}"/>
          </ac:spMkLst>
        </pc:spChg>
        <pc:spChg chg="mod">
          <ac:chgData name="Lyytikäinen Maija Helena" userId="5dbe165b-7b2f-4fb0-9361-a18c4b66da3f" providerId="ADAL" clId="{EB45162A-53AB-4235-BCDD-F9740789DA12}" dt="2023-12-21T09:07:22.486" v="61"/>
          <ac:spMkLst>
            <pc:docMk/>
            <pc:sldMk cId="1238373229" sldId="269"/>
            <ac:spMk id="3" creationId="{78E90418-0359-48AC-0E23-7D96EA29CE8C}"/>
          </ac:spMkLst>
        </pc:spChg>
      </pc:sldChg>
      <pc:sldChg chg="new del">
        <pc:chgData name="Lyytikäinen Maija Helena" userId="5dbe165b-7b2f-4fb0-9361-a18c4b66da3f" providerId="ADAL" clId="{EB45162A-53AB-4235-BCDD-F9740789DA12}" dt="2023-12-21T10:00:31.373" v="158" actId="2696"/>
        <pc:sldMkLst>
          <pc:docMk/>
          <pc:sldMk cId="2733734692" sldId="27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B51DDE-9C19-F646-9393-3E2E98F6C21C}" type="datetimeFigureOut">
              <a:rPr lang="en-FI" smtClean="0"/>
              <a:t>09/10/2026</a:t>
            </a:fld>
            <a:endParaRPr lang="en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D82CE3-16B1-8046-ABB2-2BEED4FF8FC1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0772503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D2A75B4-6333-70F2-A253-95FF030FC13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27024"/>
            <a:ext cx="6858000" cy="1790700"/>
          </a:xfrm>
        </p:spPr>
        <p:txBody>
          <a:bodyPr anchor="b"/>
          <a:lstStyle>
            <a:lvl1pPr algn="ctr">
              <a:lnSpc>
                <a:spcPct val="80000"/>
              </a:lnSpc>
              <a:defRPr sz="4500"/>
            </a:lvl1pPr>
          </a:lstStyle>
          <a:p>
            <a:r>
              <a:rPr lang="fi-FI" dirty="0" err="1"/>
              <a:t>Click</a:t>
            </a:r>
            <a:r>
              <a:rPr lang="fi-FI" dirty="0"/>
              <a:t> to </a:t>
            </a:r>
            <a:r>
              <a:rPr lang="fi-FI" dirty="0" err="1"/>
              <a:t>edit</a:t>
            </a:r>
            <a:r>
              <a:rPr lang="fi-FI" dirty="0"/>
              <a:t> Master </a:t>
            </a:r>
            <a:r>
              <a:rPr lang="fi-FI" dirty="0" err="1"/>
              <a:t>title</a:t>
            </a:r>
            <a:r>
              <a:rPr lang="fi-FI" dirty="0"/>
              <a:t> </a:t>
            </a:r>
            <a:r>
              <a:rPr lang="fi-FI" dirty="0" err="1"/>
              <a:t>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 b="1" i="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16.11.2022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03152-0252-1E4E-BE70-864784E45F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4713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3215E5F-705C-25B6-5300-F4AAB407CF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Click</a:t>
            </a:r>
            <a:r>
              <a:rPr lang="fi-FI" dirty="0"/>
              <a:t> to </a:t>
            </a:r>
            <a:r>
              <a:rPr lang="fi-FI" dirty="0" err="1"/>
              <a:t>edit</a:t>
            </a:r>
            <a:r>
              <a:rPr lang="fi-FI" dirty="0"/>
              <a:t> Master </a:t>
            </a:r>
            <a:r>
              <a:rPr lang="fi-FI" dirty="0" err="1"/>
              <a:t>title</a:t>
            </a:r>
            <a:r>
              <a:rPr lang="fi-FI" dirty="0"/>
              <a:t> </a:t>
            </a:r>
            <a:r>
              <a:rPr lang="fi-FI" dirty="0" err="1"/>
              <a:t>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Click to edit Master text styles</a:t>
            </a:r>
          </a:p>
          <a:p>
            <a:pPr lvl="1"/>
            <a:r>
              <a:rPr lang="fi-FI"/>
              <a:t>Second level</a:t>
            </a:r>
          </a:p>
          <a:p>
            <a:pPr lvl="2"/>
            <a:r>
              <a:rPr lang="fi-FI"/>
              <a:t>Third level</a:t>
            </a:r>
          </a:p>
          <a:p>
            <a:pPr lvl="3"/>
            <a:r>
              <a:rPr lang="fi-FI"/>
              <a:t>Fourth level</a:t>
            </a:r>
          </a:p>
          <a:p>
            <a:pPr lvl="4"/>
            <a:r>
              <a:rPr lang="fi-FI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16.11.2022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03152-0252-1E4E-BE70-864784E45F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688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215D1FB-EEB2-A2B8-CF0A-3C07796507A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2428568"/>
            <a:ext cx="7886700" cy="1691312"/>
          </a:xfrm>
        </p:spPr>
        <p:txBody>
          <a:bodyPr anchor="b"/>
          <a:lstStyle>
            <a:lvl1pPr>
              <a:lnSpc>
                <a:spcPct val="80000"/>
              </a:lnSpc>
              <a:defRPr sz="4500"/>
            </a:lvl1pPr>
          </a:lstStyle>
          <a:p>
            <a:r>
              <a:rPr lang="fi-FI" dirty="0" err="1"/>
              <a:t>Click</a:t>
            </a:r>
            <a:r>
              <a:rPr lang="fi-FI" dirty="0"/>
              <a:t> to </a:t>
            </a:r>
            <a:r>
              <a:rPr lang="fi-FI" dirty="0" err="1"/>
              <a:t>edit</a:t>
            </a:r>
            <a:r>
              <a:rPr lang="fi-FI" dirty="0"/>
              <a:t> Master </a:t>
            </a:r>
            <a:r>
              <a:rPr lang="fi-FI" dirty="0" err="1"/>
              <a:t>title</a:t>
            </a:r>
            <a:r>
              <a:rPr lang="fi-FI" dirty="0"/>
              <a:t> </a:t>
            </a:r>
            <a:r>
              <a:rPr lang="fi-FI" dirty="0" err="1"/>
              <a:t>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1940559"/>
            <a:ext cx="7886700" cy="439421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16.11.2022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03152-0252-1E4E-BE70-864784E45F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025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45EE2B4-E505-43F0-04C8-F8A59F314D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Click</a:t>
            </a:r>
            <a:r>
              <a:rPr lang="fi-FI" dirty="0"/>
              <a:t> to </a:t>
            </a:r>
            <a:r>
              <a:rPr lang="fi-FI" dirty="0" err="1"/>
              <a:t>edit</a:t>
            </a:r>
            <a:r>
              <a:rPr lang="fi-FI" dirty="0"/>
              <a:t> Master </a:t>
            </a:r>
            <a:r>
              <a:rPr lang="fi-FI" dirty="0" err="1"/>
              <a:t>title</a:t>
            </a:r>
            <a:r>
              <a:rPr lang="fi-FI" dirty="0"/>
              <a:t> </a:t>
            </a:r>
            <a:r>
              <a:rPr lang="fi-FI" dirty="0" err="1"/>
              <a:t>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fi-FI"/>
              <a:t>Click to edit Master text styles</a:t>
            </a:r>
          </a:p>
          <a:p>
            <a:pPr lvl="1"/>
            <a:r>
              <a:rPr lang="fi-FI"/>
              <a:t>Second level</a:t>
            </a:r>
          </a:p>
          <a:p>
            <a:pPr lvl="2"/>
            <a:r>
              <a:rPr lang="fi-FI"/>
              <a:t>Third level</a:t>
            </a:r>
          </a:p>
          <a:p>
            <a:pPr lvl="3"/>
            <a:r>
              <a:rPr lang="fi-FI"/>
              <a:t>Fourth level</a:t>
            </a:r>
          </a:p>
          <a:p>
            <a:pPr lvl="4"/>
            <a:r>
              <a:rPr lang="fi-FI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fi-FI"/>
              <a:t>Click to edit Master text styles</a:t>
            </a:r>
          </a:p>
          <a:p>
            <a:pPr lvl="1"/>
            <a:r>
              <a:rPr lang="fi-FI"/>
              <a:t>Second level</a:t>
            </a:r>
          </a:p>
          <a:p>
            <a:pPr lvl="2"/>
            <a:r>
              <a:rPr lang="fi-FI"/>
              <a:t>Third level</a:t>
            </a:r>
          </a:p>
          <a:p>
            <a:pPr lvl="3"/>
            <a:r>
              <a:rPr lang="fi-FI"/>
              <a:t>Fourth level</a:t>
            </a:r>
          </a:p>
          <a:p>
            <a:pPr lvl="4"/>
            <a:r>
              <a:rPr lang="fi-FI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16.11.2022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03152-0252-1E4E-BE70-864784E45F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033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2FE1B202-DF92-4C9D-8C1B-4603167BAE8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fi-FI" dirty="0" err="1"/>
              <a:t>Click</a:t>
            </a:r>
            <a:r>
              <a:rPr lang="fi-FI" dirty="0"/>
              <a:t> to </a:t>
            </a:r>
            <a:r>
              <a:rPr lang="fi-FI" dirty="0" err="1"/>
              <a:t>edit</a:t>
            </a:r>
            <a:r>
              <a:rPr lang="fi-FI" dirty="0"/>
              <a:t> Master </a:t>
            </a:r>
            <a:r>
              <a:rPr lang="fi-FI" dirty="0" err="1"/>
              <a:t>title</a:t>
            </a:r>
            <a:r>
              <a:rPr lang="fi-FI" dirty="0"/>
              <a:t> </a:t>
            </a:r>
            <a:r>
              <a:rPr lang="fi-FI" dirty="0" err="1"/>
              <a:t>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 i="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i-FI" dirty="0" err="1"/>
              <a:t>Click</a:t>
            </a:r>
            <a:r>
              <a:rPr lang="fi-FI" dirty="0"/>
              <a:t> to </a:t>
            </a:r>
            <a:r>
              <a:rPr lang="fi-FI" dirty="0" err="1"/>
              <a:t>edit</a:t>
            </a:r>
            <a:r>
              <a:rPr lang="fi-FI" dirty="0"/>
              <a:t> Master </a:t>
            </a:r>
            <a:r>
              <a:rPr lang="fi-FI" dirty="0" err="1"/>
              <a:t>text</a:t>
            </a:r>
            <a:r>
              <a:rPr lang="fi-FI" dirty="0"/>
              <a:t> </a:t>
            </a:r>
            <a:r>
              <a:rPr lang="fi-FI" dirty="0" err="1"/>
              <a:t>styles</a:t>
            </a:r>
            <a:endParaRPr lang="fi-FI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fi-FI"/>
              <a:t>Click to edit Master text styles</a:t>
            </a:r>
          </a:p>
          <a:p>
            <a:pPr lvl="1"/>
            <a:r>
              <a:rPr lang="fi-FI"/>
              <a:t>Second level</a:t>
            </a:r>
          </a:p>
          <a:p>
            <a:pPr lvl="2"/>
            <a:r>
              <a:rPr lang="fi-FI"/>
              <a:t>Third level</a:t>
            </a:r>
          </a:p>
          <a:p>
            <a:pPr lvl="3"/>
            <a:r>
              <a:rPr lang="fi-FI"/>
              <a:t>Fourth level</a:t>
            </a:r>
          </a:p>
          <a:p>
            <a:pPr lvl="4"/>
            <a:r>
              <a:rPr lang="fi-FI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 i="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i-FI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fi-FI"/>
              <a:t>Click to edit Master text styles</a:t>
            </a:r>
          </a:p>
          <a:p>
            <a:pPr lvl="1"/>
            <a:r>
              <a:rPr lang="fi-FI"/>
              <a:t>Second level</a:t>
            </a:r>
          </a:p>
          <a:p>
            <a:pPr lvl="2"/>
            <a:r>
              <a:rPr lang="fi-FI"/>
              <a:t>Third level</a:t>
            </a:r>
          </a:p>
          <a:p>
            <a:pPr lvl="3"/>
            <a:r>
              <a:rPr lang="fi-FI"/>
              <a:t>Fourth level</a:t>
            </a:r>
          </a:p>
          <a:p>
            <a:pPr lvl="4"/>
            <a:r>
              <a:rPr lang="fi-FI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16.11.2022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03152-0252-1E4E-BE70-864784E45F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675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2831CD0-4C90-643D-4C6F-DFB7E7A61E2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Click</a:t>
            </a:r>
            <a:r>
              <a:rPr lang="fi-FI" dirty="0"/>
              <a:t> to </a:t>
            </a:r>
            <a:r>
              <a:rPr lang="fi-FI" dirty="0" err="1"/>
              <a:t>edit</a:t>
            </a:r>
            <a:r>
              <a:rPr lang="fi-FI" dirty="0"/>
              <a:t> Master </a:t>
            </a:r>
            <a:r>
              <a:rPr lang="fi-FI" dirty="0" err="1"/>
              <a:t>title</a:t>
            </a:r>
            <a:r>
              <a:rPr lang="fi-FI" dirty="0"/>
              <a:t> </a:t>
            </a:r>
            <a:r>
              <a:rPr lang="fi-FI" dirty="0" err="1"/>
              <a:t>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16.11.2022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03152-0252-1E4E-BE70-864784E45F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042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50D8D47-F774-E413-AC8B-E1707CFB034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16.11.2022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03152-0252-1E4E-BE70-864784E45F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129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F23EF8E-520E-638B-1A13-A22979FA7D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i-FI" dirty="0" err="1"/>
              <a:t>Click</a:t>
            </a:r>
            <a:r>
              <a:rPr lang="fi-FI" dirty="0"/>
              <a:t> to </a:t>
            </a:r>
            <a:r>
              <a:rPr lang="fi-FI" dirty="0" err="1"/>
              <a:t>edit</a:t>
            </a:r>
            <a:r>
              <a:rPr lang="fi-FI" dirty="0"/>
              <a:t> Master </a:t>
            </a:r>
            <a:r>
              <a:rPr lang="fi-FI" dirty="0" err="1"/>
              <a:t>title</a:t>
            </a:r>
            <a:r>
              <a:rPr lang="fi-FI" dirty="0"/>
              <a:t> </a:t>
            </a:r>
            <a:r>
              <a:rPr lang="fi-FI" dirty="0" err="1"/>
              <a:t>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i-FI"/>
              <a:t>Click to edit Master text styles</a:t>
            </a:r>
          </a:p>
          <a:p>
            <a:pPr lvl="1"/>
            <a:r>
              <a:rPr lang="fi-FI"/>
              <a:t>Second level</a:t>
            </a:r>
          </a:p>
          <a:p>
            <a:pPr lvl="2"/>
            <a:r>
              <a:rPr lang="fi-FI"/>
              <a:t>Third level</a:t>
            </a:r>
          </a:p>
          <a:p>
            <a:pPr lvl="3"/>
            <a:r>
              <a:rPr lang="fi-FI"/>
              <a:t>Fourth level</a:t>
            </a:r>
          </a:p>
          <a:p>
            <a:pPr lvl="4"/>
            <a:r>
              <a:rPr lang="fi-FI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i-FI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16.11.2022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03152-0252-1E4E-BE70-864784E45F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232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09039DF-25E5-555A-84E6-3FE1C984AF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i-FI" dirty="0" err="1"/>
              <a:t>Click</a:t>
            </a:r>
            <a:r>
              <a:rPr lang="fi-FI" dirty="0"/>
              <a:t> to </a:t>
            </a:r>
            <a:r>
              <a:rPr lang="fi-FI" dirty="0" err="1"/>
              <a:t>edit</a:t>
            </a:r>
            <a:r>
              <a:rPr lang="fi-FI" dirty="0"/>
              <a:t> Master </a:t>
            </a:r>
            <a:r>
              <a:rPr lang="fi-FI" dirty="0" err="1"/>
              <a:t>title</a:t>
            </a:r>
            <a:r>
              <a:rPr lang="fi-FI" dirty="0"/>
              <a:t> </a:t>
            </a:r>
            <a:r>
              <a:rPr lang="fi-FI" dirty="0" err="1"/>
              <a:t>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i-FI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i-FI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16.11.2022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03152-0252-1E4E-BE70-864784E45F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734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astamala_etusivu_2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885438" y="1457089"/>
            <a:ext cx="3939453" cy="797041"/>
          </a:xfrm>
        </p:spPr>
        <p:txBody>
          <a:bodyPr anchor="t">
            <a:normAutofit/>
          </a:bodyPr>
          <a:lstStyle>
            <a:lvl1pPr algn="ctr">
              <a:spcAft>
                <a:spcPts val="1200"/>
              </a:spcAft>
              <a:defRPr sz="2200"/>
            </a:lvl1pPr>
          </a:lstStyle>
          <a:p>
            <a:r>
              <a:rPr lang="fi-FI" dirty="0"/>
              <a:t>LOREM IPSUM</a:t>
            </a:r>
            <a:br>
              <a:rPr lang="fi-FI" dirty="0"/>
            </a:br>
            <a:r>
              <a:rPr lang="fi-FI" dirty="0"/>
              <a:t>ESITYKSEN PÄÄOTSIKKO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885438" y="2280490"/>
            <a:ext cx="3939453" cy="421435"/>
          </a:xfrm>
        </p:spPr>
        <p:txBody>
          <a:bodyPr>
            <a:normAutofit/>
          </a:bodyPr>
          <a:lstStyle>
            <a:lvl1pPr marL="0" indent="0" algn="ctr">
              <a:buNone/>
              <a:defRPr sz="1600" b="1" i="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Valinnainen apuotsikko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5846622" y="4096130"/>
            <a:ext cx="2095103" cy="547520"/>
          </a:xfrm>
          <a:prstGeom prst="rect">
            <a:avLst/>
          </a:prstGeom>
        </p:spPr>
      </p:pic>
      <p:sp>
        <p:nvSpPr>
          <p:cNvPr id="14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4884738" y="3135313"/>
            <a:ext cx="3940175" cy="381762"/>
          </a:xfrm>
        </p:spPr>
        <p:txBody>
          <a:bodyPr>
            <a:noAutofit/>
          </a:bodyPr>
          <a:lstStyle>
            <a:lvl1pPr algn="ctr">
              <a:buNone/>
              <a:defRPr sz="1000"/>
            </a:lvl1pPr>
          </a:lstStyle>
          <a:p>
            <a:pPr lvl="0"/>
            <a:r>
              <a:rPr kumimoji="0" lang="fi-FI" sz="9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</a:rPr>
              <a:t>Etunimi Sukunimi, tapahtuma 2022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1" hasCustomPrompt="1"/>
          </p:nvPr>
        </p:nvSpPr>
        <p:spPr>
          <a:xfrm>
            <a:off x="4884738" y="639468"/>
            <a:ext cx="3940175" cy="195263"/>
          </a:xfrm>
        </p:spPr>
        <p:txBody>
          <a:bodyPr>
            <a:noAutofit/>
          </a:bodyPr>
          <a:lstStyle>
            <a:lvl1pPr algn="ctr">
              <a:buNone/>
              <a:defRPr sz="800"/>
            </a:lvl1pPr>
            <a:lvl2pPr>
              <a:buNone/>
              <a:defRPr sz="800"/>
            </a:lvl2pPr>
            <a:lvl3pPr>
              <a:buNone/>
              <a:defRPr sz="800"/>
            </a:lvl3pPr>
            <a:lvl4pPr>
              <a:buNone/>
              <a:defRPr sz="800"/>
            </a:lvl4pPr>
            <a:lvl5pPr>
              <a:buNone/>
              <a:defRPr sz="800"/>
            </a:lvl5pPr>
          </a:lstStyle>
          <a:p>
            <a:pPr lvl="0"/>
            <a:r>
              <a:rPr lang="fi-FI" dirty="0" err="1"/>
              <a:t>www.sastamala.fi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1954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1650268" y="1652352"/>
            <a:ext cx="5843465" cy="823401"/>
          </a:xfrm>
        </p:spPr>
        <p:txBody>
          <a:bodyPr anchor="t">
            <a:normAutofit/>
          </a:bodyPr>
          <a:lstStyle>
            <a:lvl1pPr algn="ctr">
              <a:spcAft>
                <a:spcPts val="1200"/>
              </a:spcAft>
              <a:defRPr sz="2200"/>
            </a:lvl1pPr>
          </a:lstStyle>
          <a:p>
            <a:r>
              <a:rPr lang="fi-FI" dirty="0"/>
              <a:t>LOREM IPSUM</a:t>
            </a:r>
            <a:br>
              <a:rPr lang="fi-FI" dirty="0"/>
            </a:br>
            <a:r>
              <a:rPr lang="fi-FI" dirty="0"/>
              <a:t>ESITYKSEN PÄÄPTSIKKO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50448" y="2475753"/>
            <a:ext cx="5843104" cy="421435"/>
          </a:xfrm>
        </p:spPr>
        <p:txBody>
          <a:bodyPr>
            <a:normAutofit/>
          </a:bodyPr>
          <a:lstStyle>
            <a:lvl1pPr marL="0" indent="0" algn="ctr">
              <a:buNone/>
              <a:defRPr sz="1600" b="1" i="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Valinnainen apuotsikko</a:t>
            </a:r>
            <a:endParaRPr lang="en-US" dirty="0"/>
          </a:p>
        </p:txBody>
      </p:sp>
      <p:sp>
        <p:nvSpPr>
          <p:cNvPr id="10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1650358" y="3330576"/>
            <a:ext cx="5843284" cy="279755"/>
          </a:xfrm>
        </p:spPr>
        <p:txBody>
          <a:bodyPr>
            <a:noAutofit/>
          </a:bodyPr>
          <a:lstStyle>
            <a:lvl1pPr algn="ctr">
              <a:buNone/>
              <a:defRPr sz="1000"/>
            </a:lvl1pPr>
          </a:lstStyle>
          <a:p>
            <a:pPr lvl="0"/>
            <a:r>
              <a:rPr kumimoji="0" lang="fi-FI" sz="9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</a:rPr>
              <a:t>Etunimi Sukunimi, tapahtuma 2022</a:t>
            </a:r>
            <a:endParaRPr lang="en-US" dirty="0"/>
          </a:p>
        </p:txBody>
      </p:sp>
      <p:sp>
        <p:nvSpPr>
          <p:cNvPr id="11" name="Text Placeholder 15"/>
          <p:cNvSpPr>
            <a:spLocks noGrp="1"/>
          </p:cNvSpPr>
          <p:nvPr>
            <p:ph type="body" sz="quarter" idx="11" hasCustomPrompt="1"/>
          </p:nvPr>
        </p:nvSpPr>
        <p:spPr>
          <a:xfrm>
            <a:off x="2601913" y="834731"/>
            <a:ext cx="3940175" cy="195263"/>
          </a:xfrm>
        </p:spPr>
        <p:txBody>
          <a:bodyPr>
            <a:noAutofit/>
          </a:bodyPr>
          <a:lstStyle>
            <a:lvl1pPr algn="ctr">
              <a:buNone/>
              <a:defRPr sz="800"/>
            </a:lvl1pPr>
            <a:lvl2pPr>
              <a:buNone/>
              <a:defRPr sz="800"/>
            </a:lvl2pPr>
            <a:lvl3pPr>
              <a:buNone/>
              <a:defRPr sz="800"/>
            </a:lvl3pPr>
            <a:lvl4pPr>
              <a:buNone/>
              <a:defRPr sz="800"/>
            </a:lvl4pPr>
            <a:lvl5pPr>
              <a:buNone/>
              <a:defRPr sz="800"/>
            </a:lvl5pPr>
          </a:lstStyle>
          <a:p>
            <a:pPr lvl="0"/>
            <a:r>
              <a:rPr lang="fi-FI" dirty="0" err="1"/>
              <a:t>www.sastamala.fi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0186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dirty="0" err="1"/>
              <a:t>Click</a:t>
            </a:r>
            <a:r>
              <a:rPr lang="fi-FI" dirty="0"/>
              <a:t> to </a:t>
            </a:r>
            <a:r>
              <a:rPr lang="fi-FI" dirty="0" err="1"/>
              <a:t>edit</a:t>
            </a:r>
            <a:r>
              <a:rPr lang="fi-FI" dirty="0"/>
              <a:t> Master </a:t>
            </a:r>
            <a:r>
              <a:rPr lang="fi-FI" dirty="0" err="1"/>
              <a:t>title</a:t>
            </a:r>
            <a:r>
              <a:rPr lang="fi-FI" dirty="0"/>
              <a:t> </a:t>
            </a:r>
            <a:r>
              <a:rPr lang="fi-FI" dirty="0" err="1"/>
              <a:t>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dirty="0" err="1"/>
              <a:t>Click</a:t>
            </a:r>
            <a:r>
              <a:rPr lang="fi-FI" dirty="0"/>
              <a:t> to </a:t>
            </a:r>
            <a:r>
              <a:rPr lang="fi-FI" dirty="0" err="1"/>
              <a:t>edit</a:t>
            </a:r>
            <a:r>
              <a:rPr lang="fi-FI" dirty="0"/>
              <a:t> Master </a:t>
            </a:r>
            <a:r>
              <a:rPr lang="fi-FI" dirty="0" err="1"/>
              <a:t>text</a:t>
            </a:r>
            <a:r>
              <a:rPr lang="fi-FI" dirty="0"/>
              <a:t> </a:t>
            </a:r>
            <a:r>
              <a:rPr lang="fi-FI" dirty="0" err="1"/>
              <a:t>styles</a:t>
            </a:r>
            <a:endParaRPr lang="fi-FI" dirty="0"/>
          </a:p>
          <a:p>
            <a:pPr lvl="1"/>
            <a:r>
              <a:rPr lang="fi-FI" dirty="0"/>
              <a:t>Second </a:t>
            </a:r>
            <a:r>
              <a:rPr lang="fi-FI" dirty="0" err="1"/>
              <a:t>level</a:t>
            </a:r>
            <a:endParaRPr lang="fi-FI" dirty="0"/>
          </a:p>
          <a:p>
            <a:pPr lvl="2"/>
            <a:r>
              <a:rPr lang="fi-FI" dirty="0"/>
              <a:t>Third </a:t>
            </a:r>
            <a:r>
              <a:rPr lang="fi-FI" dirty="0" err="1"/>
              <a:t>level</a:t>
            </a:r>
            <a:endParaRPr lang="fi-FI" dirty="0"/>
          </a:p>
          <a:p>
            <a:pPr lvl="3"/>
            <a:r>
              <a:rPr lang="fi-FI" dirty="0" err="1"/>
              <a:t>Fourth</a:t>
            </a:r>
            <a:r>
              <a:rPr lang="fi-FI" dirty="0"/>
              <a:t> </a:t>
            </a:r>
            <a:r>
              <a:rPr lang="fi-FI" dirty="0" err="1"/>
              <a:t>level</a:t>
            </a:r>
            <a:endParaRPr lang="fi-FI" dirty="0"/>
          </a:p>
          <a:p>
            <a:pPr lvl="4"/>
            <a:r>
              <a:rPr lang="fi-FI" dirty="0" err="1"/>
              <a:t>Fifth</a:t>
            </a:r>
            <a:r>
              <a:rPr lang="fi-FI" dirty="0"/>
              <a:t> </a:t>
            </a:r>
            <a:r>
              <a:rPr lang="fi-FI" dirty="0" err="1"/>
              <a:t>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r>
              <a:rPr lang="fi-FI" dirty="0"/>
              <a:t>16.11.2022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fld id="{A3103152-0252-1E4E-BE70-864784E45F6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971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800" b="1" i="0" kern="1200">
          <a:solidFill>
            <a:schemeClr val="tx2"/>
          </a:solidFill>
          <a:latin typeface="Segoe UI" panose="020B0502040204020203" pitchFamily="34" charset="0"/>
          <a:ea typeface="Verdana" charset="0"/>
          <a:cs typeface="Segoe UI" panose="020B0502040204020203" pitchFamily="34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Verdana" charset="0"/>
          <a:ea typeface="Verdana" charset="0"/>
          <a:cs typeface="Verdana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charset="0"/>
          <a:ea typeface="Verdana" charset="0"/>
          <a:cs typeface="Verdana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Verdana" charset="0"/>
          <a:ea typeface="Verdana" charset="0"/>
          <a:cs typeface="Verdana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Verdana" charset="0"/>
          <a:ea typeface="Verdana" charset="0"/>
          <a:cs typeface="Verdana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Verdana" charset="0"/>
          <a:ea typeface="Verdana" charset="0"/>
          <a:cs typeface="Verdana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dirty="0" err="1"/>
              <a:t>Click</a:t>
            </a:r>
            <a:r>
              <a:rPr lang="fi-FI" dirty="0"/>
              <a:t> to </a:t>
            </a:r>
            <a:r>
              <a:rPr lang="fi-FI" dirty="0" err="1"/>
              <a:t>edit</a:t>
            </a:r>
            <a:r>
              <a:rPr lang="fi-FI" dirty="0"/>
              <a:t> Master </a:t>
            </a:r>
            <a:r>
              <a:rPr lang="fi-FI" dirty="0" err="1"/>
              <a:t>title</a:t>
            </a:r>
            <a:r>
              <a:rPr lang="fi-FI" dirty="0"/>
              <a:t> </a:t>
            </a:r>
            <a:r>
              <a:rPr lang="fi-FI" dirty="0" err="1"/>
              <a:t>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dirty="0" err="1"/>
              <a:t>Click</a:t>
            </a:r>
            <a:r>
              <a:rPr lang="fi-FI" dirty="0"/>
              <a:t> to </a:t>
            </a:r>
            <a:r>
              <a:rPr lang="fi-FI" dirty="0" err="1"/>
              <a:t>edit</a:t>
            </a:r>
            <a:r>
              <a:rPr lang="fi-FI" dirty="0"/>
              <a:t> Master </a:t>
            </a:r>
            <a:r>
              <a:rPr lang="fi-FI" dirty="0" err="1"/>
              <a:t>text</a:t>
            </a:r>
            <a:r>
              <a:rPr lang="fi-FI" dirty="0"/>
              <a:t> </a:t>
            </a:r>
            <a:r>
              <a:rPr lang="fi-FI" dirty="0" err="1"/>
              <a:t>styles</a:t>
            </a:r>
            <a:endParaRPr lang="fi-FI" dirty="0"/>
          </a:p>
          <a:p>
            <a:pPr lvl="1"/>
            <a:r>
              <a:rPr lang="fi-FI" dirty="0"/>
              <a:t>Second </a:t>
            </a:r>
            <a:r>
              <a:rPr lang="fi-FI" dirty="0" err="1"/>
              <a:t>level</a:t>
            </a:r>
            <a:endParaRPr lang="fi-FI" dirty="0"/>
          </a:p>
          <a:p>
            <a:pPr lvl="2"/>
            <a:r>
              <a:rPr lang="fi-FI" dirty="0"/>
              <a:t>Third </a:t>
            </a:r>
            <a:r>
              <a:rPr lang="fi-FI" dirty="0" err="1"/>
              <a:t>level</a:t>
            </a:r>
            <a:endParaRPr lang="fi-FI" dirty="0"/>
          </a:p>
          <a:p>
            <a:pPr lvl="3"/>
            <a:r>
              <a:rPr lang="fi-FI" dirty="0" err="1"/>
              <a:t>Fourth</a:t>
            </a:r>
            <a:r>
              <a:rPr lang="fi-FI" dirty="0"/>
              <a:t> </a:t>
            </a:r>
            <a:r>
              <a:rPr lang="fi-FI" dirty="0" err="1"/>
              <a:t>level</a:t>
            </a:r>
            <a:endParaRPr lang="fi-FI" dirty="0"/>
          </a:p>
          <a:p>
            <a:pPr lvl="4"/>
            <a:r>
              <a:rPr lang="fi-FI" dirty="0" err="1"/>
              <a:t>Fifth</a:t>
            </a:r>
            <a:r>
              <a:rPr lang="fi-FI" dirty="0"/>
              <a:t> </a:t>
            </a:r>
            <a:r>
              <a:rPr lang="fi-FI" dirty="0" err="1"/>
              <a:t>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r>
              <a:rPr lang="fi-FI" dirty="0"/>
              <a:t>16.11.2022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fld id="{16016576-6F3F-124A-A8E1-7A284BA3012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8295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chemeClr val="tx2"/>
          </a:solidFill>
          <a:latin typeface="Segoe UI" panose="020B0502040204020203" pitchFamily="34" charset="0"/>
          <a:ea typeface="Verdana" charset="0"/>
          <a:cs typeface="Segoe UI" panose="020B050204020402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Verdana" charset="0"/>
          <a:ea typeface="Verdana" charset="0"/>
          <a:cs typeface="Verdana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Verdana" charset="0"/>
          <a:ea typeface="Verdana" charset="0"/>
          <a:cs typeface="Verdana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Verdana" charset="0"/>
          <a:ea typeface="Verdana" charset="0"/>
          <a:cs typeface="Verdana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Verdana" charset="0"/>
          <a:ea typeface="Verdana" charset="0"/>
          <a:cs typeface="Verdana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Verdana" charset="0"/>
          <a:ea typeface="Verdana" charset="0"/>
          <a:cs typeface="Verdana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de/kinder-spielen-%C3%BCbung-sport-310223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ippopx.com/en/arts-and-crafts-colorful-colourful-embroidery-hand-hands-knitting-312599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freepik.com/premium-vector/group-diverse-children-playing-sports-outside-they-are-smiling-having-fun-there-are-soccer-ball-basketball-badminton-rackets-image_330034427.htm" TargetMode="External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mailto:jani.vostrakov@sastamala.fi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jDqP_czy1lM?list=PLiQUCEQZ2TgKgDw4B3MMg4JGVdFniBqMp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3F69B049-BD72-8120-24EB-27739C6222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143" y="514403"/>
            <a:ext cx="7284203" cy="1075537"/>
          </a:xfrm>
        </p:spPr>
        <p:txBody>
          <a:bodyPr>
            <a:normAutofit/>
          </a:bodyPr>
          <a:lstStyle/>
          <a:p>
            <a:pPr algn="ctr"/>
            <a:r>
              <a:rPr lang="fi-FI" sz="3600" dirty="0"/>
              <a:t>Kerhot ja koulu pt</a:t>
            </a:r>
            <a:endParaRPr lang="fi-FI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8A8058E6-AD20-E864-CD57-CFD17F3B5D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300" y="1312269"/>
            <a:ext cx="2756355" cy="2756355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6C6A227A-E8D3-9464-A92B-196C0FCA6A6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" r="492"/>
          <a:stretch/>
        </p:blipFill>
        <p:spPr bwMode="auto">
          <a:xfrm>
            <a:off x="334945" y="1703157"/>
            <a:ext cx="3325685" cy="20433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Kuva 1" descr="Kuva, joka sisältää kohteen Grafiikka, Fontti, graafinen suunnittelu, logo&#10;&#10;Tekoälyllä luotu sisältö voi olla virheellistä.">
            <a:extLst>
              <a:ext uri="{FF2B5EF4-FFF2-40B4-BE49-F238E27FC236}">
                <a16:creationId xmlns:a16="http://schemas.microsoft.com/office/drawing/2014/main" id="{7D9ADB7D-6108-DE04-CEEC-DAD03DEF53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1304" y="3859715"/>
            <a:ext cx="3629562" cy="1004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3542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50E7720-05D7-CBBF-78F0-37382A216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741356"/>
          </a:xfrm>
        </p:spPr>
        <p:txBody>
          <a:bodyPr/>
          <a:lstStyle/>
          <a:p>
            <a:r>
              <a:rPr lang="fi-FI" dirty="0"/>
              <a:t>Harrastamisen hyödyt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DF8BB90-6951-6A86-71DA-353644DF03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107354"/>
            <a:ext cx="7886700" cy="3762302"/>
          </a:xfrm>
        </p:spPr>
        <p:txBody>
          <a:bodyPr>
            <a:normAutofit fontScale="92500" lnSpcReduction="20000"/>
          </a:bodyPr>
          <a:lstStyle/>
          <a:p>
            <a:r>
              <a:rPr lang="fi-FI" b="1" dirty="0">
                <a:solidFill>
                  <a:schemeClr val="tx2"/>
                </a:solidFill>
              </a:rPr>
              <a:t>Sosiaaliset hyödyt</a:t>
            </a:r>
          </a:p>
          <a:p>
            <a:pPr lvl="1"/>
            <a:r>
              <a:rPr lang="fi-FI" dirty="0"/>
              <a:t>Ystävyyssuhteet</a:t>
            </a:r>
          </a:p>
          <a:p>
            <a:pPr lvl="1"/>
            <a:r>
              <a:rPr lang="fi-FI" dirty="0"/>
              <a:t>Yksinäisyys vähenee</a:t>
            </a:r>
          </a:p>
          <a:p>
            <a:pPr lvl="1"/>
            <a:r>
              <a:rPr lang="fi-FI" dirty="0"/>
              <a:t>Vahvistaa yhteenkuuluvuutta</a:t>
            </a:r>
          </a:p>
          <a:p>
            <a:pPr lvl="1"/>
            <a:r>
              <a:rPr lang="fi-FI" dirty="0"/>
              <a:t>Sosiaalisten taitojen kehittyminen, muiden huomioon ottaminen</a:t>
            </a:r>
          </a:p>
          <a:p>
            <a:r>
              <a:rPr lang="fi-FI" b="1" dirty="0">
                <a:solidFill>
                  <a:schemeClr val="tx2"/>
                </a:solidFill>
              </a:rPr>
              <a:t>Psyykkiset hyödyt</a:t>
            </a:r>
          </a:p>
          <a:p>
            <a:pPr lvl="1"/>
            <a:r>
              <a:rPr lang="fi-FI" dirty="0"/>
              <a:t>Itsetunto vahvistuu</a:t>
            </a:r>
          </a:p>
          <a:p>
            <a:pPr lvl="1"/>
            <a:r>
              <a:rPr lang="fi-FI" dirty="0"/>
              <a:t>Pystyvyyden ja onnistumisen kokemukset</a:t>
            </a:r>
          </a:p>
          <a:p>
            <a:pPr lvl="1"/>
            <a:r>
              <a:rPr lang="fi-FI" dirty="0"/>
              <a:t>Itsesäätelytaitojen kehittyminen</a:t>
            </a:r>
          </a:p>
          <a:p>
            <a:pPr lvl="1"/>
            <a:r>
              <a:rPr lang="fi-FI" dirty="0"/>
              <a:t>Sitoutumisen taitojen vahvistuminen</a:t>
            </a:r>
          </a:p>
          <a:p>
            <a:r>
              <a:rPr lang="fi-FI" b="1" dirty="0">
                <a:solidFill>
                  <a:schemeClr val="tx2"/>
                </a:solidFill>
              </a:rPr>
              <a:t>Fyysiset hyödyt</a:t>
            </a:r>
          </a:p>
          <a:p>
            <a:pPr lvl="1"/>
            <a:r>
              <a:rPr lang="fi-FI" dirty="0"/>
              <a:t>Auttaa jaksamaan ja parantaa keskittymiskykyä</a:t>
            </a:r>
          </a:p>
          <a:p>
            <a:pPr lvl="1"/>
            <a:r>
              <a:rPr lang="fi-FI" dirty="0"/>
              <a:t>Vahvistaa fyysisen toimintakykyä </a:t>
            </a:r>
          </a:p>
          <a:p>
            <a:pPr lvl="1"/>
            <a:r>
              <a:rPr lang="fi-FI" dirty="0"/>
              <a:t>Pienentää elintapasairauksien riskiä</a:t>
            </a:r>
          </a:p>
          <a:p>
            <a:pPr lvl="1"/>
            <a:endParaRPr lang="fi-FI" dirty="0"/>
          </a:p>
        </p:txBody>
      </p:sp>
      <p:pic>
        <p:nvPicPr>
          <p:cNvPr id="5" name="Kuva 4" descr="Kuva, joka sisältää kohteen musta, pimeys, siluetti&#10;&#10;Tekoälyllä luotu sisältö voi olla virheellistä.">
            <a:extLst>
              <a:ext uri="{FF2B5EF4-FFF2-40B4-BE49-F238E27FC236}">
                <a16:creationId xmlns:a16="http://schemas.microsoft.com/office/drawing/2014/main" id="{CEC738B5-486D-DFA3-45FF-F24D2C3F86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146200" y="196386"/>
            <a:ext cx="3518100" cy="175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5519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E6FA5E-3511-E6E9-9C50-1B2BB660ED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047C3DE-56BA-D506-184F-DE6053AD6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619291"/>
          </a:xfrm>
        </p:spPr>
        <p:txBody>
          <a:bodyPr/>
          <a:lstStyle/>
          <a:p>
            <a:r>
              <a:rPr lang="fi-FI" dirty="0"/>
              <a:t>Kerhot Sastamalan kouluilla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1F136A1-DA17-6AB5-CF6B-D350947CD3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674" y="818405"/>
            <a:ext cx="7886700" cy="1507494"/>
          </a:xfrm>
        </p:spPr>
        <p:txBody>
          <a:bodyPr>
            <a:normAutofit lnSpcReduction="10000"/>
          </a:bodyPr>
          <a:lstStyle/>
          <a:p>
            <a:r>
              <a:rPr lang="fi-FI" dirty="0"/>
              <a:t>Koulujen omat kerhot</a:t>
            </a:r>
          </a:p>
          <a:p>
            <a:r>
              <a:rPr lang="fi-FI" dirty="0"/>
              <a:t>Isojen iltapäivät 3-6.lk </a:t>
            </a:r>
          </a:p>
          <a:p>
            <a:r>
              <a:rPr lang="fi-FI" dirty="0"/>
              <a:t>Harrastamisen Suomen malli (HSM) 1-9.lk</a:t>
            </a:r>
          </a:p>
          <a:p>
            <a:r>
              <a:rPr lang="fi-FI" dirty="0"/>
              <a:t>Liikuntapalveluiden 1-2.lk liikuntakerhot</a:t>
            </a:r>
          </a:p>
          <a:p>
            <a:endParaRPr lang="fi-FI" dirty="0"/>
          </a:p>
        </p:txBody>
      </p:sp>
      <p:pic>
        <p:nvPicPr>
          <p:cNvPr id="5" name="Kuva 4" descr="Kuva, joka sisältää kohteen Ihmisen kasvot, vaate, henkilö, lattia&#10;&#10;Tekoälyllä luotu sisältö voi olla virheellistä.">
            <a:extLst>
              <a:ext uri="{FF2B5EF4-FFF2-40B4-BE49-F238E27FC236}">
                <a16:creationId xmlns:a16="http://schemas.microsoft.com/office/drawing/2014/main" id="{F0D7C4CD-FD65-2D62-E265-2FF1D0FFC7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674" y="2275200"/>
            <a:ext cx="4044830" cy="2695500"/>
          </a:xfrm>
          <a:prstGeom prst="rect">
            <a:avLst/>
          </a:prstGeom>
        </p:spPr>
      </p:pic>
      <p:sp>
        <p:nvSpPr>
          <p:cNvPr id="7" name="Tekstiruutu 6">
            <a:extLst>
              <a:ext uri="{FF2B5EF4-FFF2-40B4-BE49-F238E27FC236}">
                <a16:creationId xmlns:a16="http://schemas.microsoft.com/office/drawing/2014/main" id="{67E1B1F1-6186-6C65-9568-AFA6934E9FFD}"/>
              </a:ext>
            </a:extLst>
          </p:cNvPr>
          <p:cNvSpPr txBox="1"/>
          <p:nvPr/>
        </p:nvSpPr>
        <p:spPr>
          <a:xfrm>
            <a:off x="4440865" y="4581325"/>
            <a:ext cx="2895600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b="0" i="0" dirty="0">
                <a:solidFill>
                  <a:srgbClr val="222222"/>
                </a:solidFill>
                <a:effectLst/>
                <a:latin typeface="Barlow" panose="00000500000000000000" pitchFamily="2" charset="0"/>
              </a:rPr>
              <a:t>kuva: Opetushallitus/Annika Rauhala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8680309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F5054C6-3E47-5543-774C-DE64A727B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619291"/>
          </a:xfrm>
        </p:spPr>
        <p:txBody>
          <a:bodyPr/>
          <a:lstStyle/>
          <a:p>
            <a:r>
              <a:rPr lang="fi-FI" dirty="0"/>
              <a:t>Isojen iltapäivä 3-6lk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992656A-64DA-C20C-E6CD-8FD02F9B4C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674" y="871870"/>
            <a:ext cx="7886700" cy="3997786"/>
          </a:xfrm>
        </p:spPr>
        <p:txBody>
          <a:bodyPr>
            <a:normAutofit fontScale="92500"/>
          </a:bodyPr>
          <a:lstStyle/>
          <a:p>
            <a:r>
              <a:rPr lang="fi-FI" dirty="0"/>
              <a:t>Mukavaa yhdessäoloa, kivoja toimintoja ja kavereiden kanssa harrastamista. </a:t>
            </a:r>
          </a:p>
          <a:p>
            <a:r>
              <a:rPr lang="fi-FI" dirty="0"/>
              <a:t>Iltapäivässä maksuton välipala. </a:t>
            </a:r>
          </a:p>
          <a:p>
            <a:r>
              <a:rPr lang="fi-FI" dirty="0"/>
              <a:t>Koulusta riippuen klo 16 tai 17 asti </a:t>
            </a:r>
            <a:endParaRPr lang="fi-FI" dirty="0">
              <a:sym typeface="Wingdings" panose="05000000000000000000" pitchFamily="2" charset="2"/>
            </a:endParaRPr>
          </a:p>
          <a:p>
            <a:pPr>
              <a:buFont typeface="Wingdings" panose="05000000000000000000" pitchFamily="2" charset="2"/>
              <a:buChar char="à"/>
            </a:pPr>
            <a:r>
              <a:rPr lang="fi-FI" dirty="0">
                <a:sym typeface="Wingdings" panose="05000000000000000000" pitchFamily="2" charset="2"/>
              </a:rPr>
              <a:t> Tarkoituksena mahdollistaa</a:t>
            </a:r>
            <a:r>
              <a:rPr lang="fi-FI" dirty="0"/>
              <a:t> koulukyydeillä kulkevien osallistuminen kerhoihin, jos huoltajat pystyisivät hakemaan lapsen koululta normaalia myöhemmin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fi-FI" dirty="0"/>
              <a:t> Voi lähteä haluamaansa kellonaikaan</a:t>
            </a:r>
          </a:p>
          <a:p>
            <a:r>
              <a:rPr lang="fi-FI" dirty="0"/>
              <a:t>Samalla pystyy osallistumaan Isojen IP sisällä oleviin HSM-kerhoihin (jokaiseen kerhoon ilmoittautuminen erikseen) </a:t>
            </a:r>
          </a:p>
          <a:p>
            <a:pPr marL="0" indent="0">
              <a:buNone/>
            </a:pPr>
            <a:r>
              <a:rPr lang="fi-FI" dirty="0">
                <a:sym typeface="Wingdings" panose="05000000000000000000" pitchFamily="2" charset="2"/>
              </a:rPr>
              <a:t>      </a:t>
            </a:r>
            <a:r>
              <a:rPr lang="fi-FI" dirty="0"/>
              <a:t>Isojen </a:t>
            </a:r>
            <a:r>
              <a:rPr lang="fi-FI" dirty="0" err="1"/>
              <a:t>IP:ssä</a:t>
            </a:r>
            <a:r>
              <a:rPr lang="fi-FI" dirty="0"/>
              <a:t> suositus osallistua myös vähintään yhteen iltapäivän aikana olevaan HSM kerhoon </a:t>
            </a:r>
          </a:p>
          <a:p>
            <a:pPr>
              <a:buFont typeface="Wingdings" panose="05000000000000000000" pitchFamily="2" charset="2"/>
              <a:buChar char="à"/>
            </a:pPr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7611351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>
            <a:extLst>
              <a:ext uri="{FF2B5EF4-FFF2-40B4-BE49-F238E27FC236}">
                <a16:creationId xmlns:a16="http://schemas.microsoft.com/office/drawing/2014/main" id="{8484AF17-8D7C-5A53-942C-C68281BE2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569672"/>
          </a:xfrm>
        </p:spPr>
        <p:txBody>
          <a:bodyPr>
            <a:normAutofit/>
          </a:bodyPr>
          <a:lstStyle/>
          <a:p>
            <a:r>
              <a:rPr lang="fi-FI" dirty="0"/>
              <a:t>Harrastamisen Suomen malli (HSM)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CF9F757C-CC3A-436A-A695-06FCD8256F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650" y="921488"/>
            <a:ext cx="7886700" cy="3711235"/>
          </a:xfrm>
        </p:spPr>
        <p:txBody>
          <a:bodyPr>
            <a:normAutofit fontScale="92500" lnSpcReduction="10000"/>
          </a:bodyPr>
          <a:lstStyle/>
          <a:p>
            <a:r>
              <a:rPr lang="fi-FI" dirty="0"/>
              <a:t>Harrastamisen Suomen Mallin hankkeen tarkoituksena on tukea lasten ja nuorten hyvinvointia</a:t>
            </a:r>
          </a:p>
          <a:p>
            <a:pPr marL="0" indent="0">
              <a:buNone/>
            </a:pPr>
            <a:endParaRPr lang="fi-FI" dirty="0"/>
          </a:p>
          <a:p>
            <a:r>
              <a:rPr lang="fi-FI" dirty="0"/>
              <a:t>Tavoitteena on mahdollistaa jokaiselle lapselle ja nuorelle mieluisa ja maksuton harrastus koulupäivän jälkeen</a:t>
            </a:r>
          </a:p>
          <a:p>
            <a:endParaRPr lang="fi-FI" dirty="0"/>
          </a:p>
          <a:p>
            <a:r>
              <a:rPr lang="fi-FI" dirty="0"/>
              <a:t>1.-9.-luokan oppilaille</a:t>
            </a:r>
          </a:p>
          <a:p>
            <a:endParaRPr lang="fi-FI" dirty="0"/>
          </a:p>
          <a:p>
            <a:r>
              <a:rPr lang="fi-FI" dirty="0"/>
              <a:t>Kerhot pääasiassa koulujen tiloissa tai läheisyydessä</a:t>
            </a:r>
          </a:p>
          <a:p>
            <a:endParaRPr lang="fi-FI" dirty="0"/>
          </a:p>
          <a:p>
            <a:r>
              <a:rPr lang="fi-FI" dirty="0"/>
              <a:t>Järjestettävät kerhot pohjautuvat lasten ja nuorten kerhotoiveisiin (koulujen harrastuskyselyn vastauksista) </a:t>
            </a:r>
          </a:p>
          <a:p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8489659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8DFC964-8CFD-589D-B94A-8DCCB53EB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093" y="280824"/>
            <a:ext cx="8498958" cy="480012"/>
          </a:xfrm>
        </p:spPr>
        <p:txBody>
          <a:bodyPr/>
          <a:lstStyle/>
          <a:p>
            <a:r>
              <a:rPr lang="fi-FI" dirty="0"/>
              <a:t>Tyrväänkylän koulun kerhot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51770EC-FFDD-1DDF-7DFF-E9775684EB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563" y="885410"/>
            <a:ext cx="8986873" cy="3632584"/>
          </a:xfrm>
        </p:spPr>
        <p:txBody>
          <a:bodyPr numCol="2">
            <a:normAutofit lnSpcReduction="1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fi-FI" sz="1400" dirty="0"/>
              <a:t>Koulun omat kerhot +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fi-FI" sz="1400" b="1" dirty="0"/>
              <a:t>Tiistaisin: </a:t>
            </a:r>
          </a:p>
          <a:p>
            <a:pPr>
              <a:lnSpc>
                <a:spcPct val="120000"/>
              </a:lnSpc>
            </a:pPr>
            <a:r>
              <a:rPr lang="fi-FI" sz="1400" u="sng" dirty="0"/>
              <a:t>Isojen ip 3-6.lk klo 13-17</a:t>
            </a:r>
          </a:p>
          <a:p>
            <a:pPr>
              <a:lnSpc>
                <a:spcPct val="120000"/>
              </a:lnSpc>
            </a:pPr>
            <a:r>
              <a:rPr lang="fi-FI" sz="1400" u="sng" dirty="0"/>
              <a:t>Liikunta- ja mysteerikerho 3-6.lk klo 14.15-15.15</a:t>
            </a:r>
            <a:endParaRPr lang="fi-FI" sz="1400" dirty="0"/>
          </a:p>
          <a:p>
            <a:pPr>
              <a:lnSpc>
                <a:spcPct val="120000"/>
              </a:lnSpc>
            </a:pPr>
            <a:r>
              <a:rPr lang="fi-FI" sz="1400" u="sng" dirty="0"/>
              <a:t>Kuvataidekerho 3-6.lk klo 14.30-15.30</a:t>
            </a:r>
          </a:p>
          <a:p>
            <a:pPr>
              <a:lnSpc>
                <a:spcPct val="120000"/>
              </a:lnSpc>
            </a:pPr>
            <a:endParaRPr lang="fi-FI" sz="1400" dirty="0"/>
          </a:p>
          <a:p>
            <a:pPr>
              <a:lnSpc>
                <a:spcPct val="120000"/>
              </a:lnSpc>
            </a:pPr>
            <a:endParaRPr lang="fi-FI" sz="1400" dirty="0"/>
          </a:p>
          <a:p>
            <a:pPr marL="0" indent="0">
              <a:lnSpc>
                <a:spcPct val="120000"/>
              </a:lnSpc>
              <a:buNone/>
            </a:pPr>
            <a:r>
              <a:rPr lang="fi-FI" sz="1400" b="1" dirty="0"/>
              <a:t>Keskiviikkoisin: </a:t>
            </a:r>
          </a:p>
          <a:p>
            <a:pPr>
              <a:lnSpc>
                <a:spcPct val="120000"/>
              </a:lnSpc>
            </a:pPr>
            <a:r>
              <a:rPr lang="fi-FI" sz="1400" u="sng" dirty="0"/>
              <a:t>Liikuntakerho 1-2.lk klo 13.15-14</a:t>
            </a:r>
          </a:p>
          <a:p>
            <a:pPr marL="0" indent="0">
              <a:lnSpc>
                <a:spcPct val="120000"/>
              </a:lnSpc>
              <a:buNone/>
            </a:pPr>
            <a:endParaRPr lang="fi-FI" sz="1400" dirty="0"/>
          </a:p>
          <a:p>
            <a:pPr marL="0" indent="0">
              <a:lnSpc>
                <a:spcPct val="120000"/>
              </a:lnSpc>
              <a:buNone/>
            </a:pPr>
            <a:endParaRPr lang="fi-FI" sz="1200" dirty="0"/>
          </a:p>
          <a:p>
            <a:pPr marL="0" indent="0">
              <a:lnSpc>
                <a:spcPct val="120000"/>
              </a:lnSpc>
              <a:buNone/>
            </a:pPr>
            <a:endParaRPr lang="fi-FI" sz="1200" dirty="0"/>
          </a:p>
          <a:p>
            <a:pPr marL="0" indent="0">
              <a:lnSpc>
                <a:spcPct val="120000"/>
              </a:lnSpc>
              <a:buNone/>
            </a:pPr>
            <a:r>
              <a:rPr lang="fi-FI" sz="1200" dirty="0"/>
              <a:t>Välipala, aktiviteetteja, hengailua: Jemina Siltanen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fi-FI" sz="1200" dirty="0"/>
              <a:t>Liikuntakerhoon yhdistettynä sisältöjä mysteerikerhon tutkimusmatkasta kirjakulttuuriin ja lukuharrastukseen: VaLePa / Ville Järnvall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fi-FI" sz="1200" dirty="0"/>
              <a:t>Kuvataidekerho sopii kaikille. Piirtämistä, maalaamista, askartelua ja muita luovia tekniikoita: Taidekoulu / Kati Juurikka</a:t>
            </a:r>
          </a:p>
          <a:p>
            <a:pPr marL="0" indent="0">
              <a:lnSpc>
                <a:spcPct val="120000"/>
              </a:lnSpc>
              <a:buNone/>
            </a:pPr>
            <a:endParaRPr lang="fi-FI" sz="1200" dirty="0"/>
          </a:p>
          <a:p>
            <a:pPr marL="0" indent="0">
              <a:lnSpc>
                <a:spcPct val="120000"/>
              </a:lnSpc>
              <a:buNone/>
            </a:pPr>
            <a:r>
              <a:rPr lang="fi-FI" sz="1200" dirty="0"/>
              <a:t>Monipuolinen liikuntakerho: Liikuntapalvelut / Vikke Vieras</a:t>
            </a:r>
          </a:p>
          <a:p>
            <a:pPr marL="0" indent="0">
              <a:lnSpc>
                <a:spcPct val="120000"/>
              </a:lnSpc>
              <a:buNone/>
            </a:pPr>
            <a:endParaRPr lang="fi-FI" sz="1200" dirty="0"/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59699DB2-0AB6-EF81-BC6B-2DC480A940C6}"/>
              </a:ext>
            </a:extLst>
          </p:cNvPr>
          <p:cNvSpPr txBox="1"/>
          <p:nvPr/>
        </p:nvSpPr>
        <p:spPr>
          <a:xfrm>
            <a:off x="78563" y="4449510"/>
            <a:ext cx="4007325" cy="663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fi-FI" sz="1600" i="1" dirty="0">
                <a:sym typeface="Wingdings" panose="05000000000000000000" pitchFamily="2" charset="2"/>
              </a:rPr>
              <a:t>* 3-6.lk Liikunta- ja mysteerikerho lähes täynnä, muissa hyvin tilaa</a:t>
            </a:r>
            <a:endParaRPr lang="fi-FI" sz="1600" i="1" dirty="0"/>
          </a:p>
        </p:txBody>
      </p:sp>
      <p:pic>
        <p:nvPicPr>
          <p:cNvPr id="8" name="Kuva 7" descr="Kuva, joka sisältää kohteen henkilö, sisä-, lelu, muoti&#10;&#10;Tekoälyllä luotu sisältö voi olla virheellistä.">
            <a:extLst>
              <a:ext uri="{FF2B5EF4-FFF2-40B4-BE49-F238E27FC236}">
                <a16:creationId xmlns:a16="http://schemas.microsoft.com/office/drawing/2014/main" id="{4452AF4B-CE5C-721F-BD37-E1DB95C81F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024577" y="98959"/>
            <a:ext cx="1880474" cy="1256441"/>
          </a:xfrm>
          <a:prstGeom prst="rect">
            <a:avLst/>
          </a:prstGeom>
        </p:spPr>
      </p:pic>
      <p:pic>
        <p:nvPicPr>
          <p:cNvPr id="10" name="Kuva 9" descr="Kuva, joka sisältää kohteen animaatio, Animoidut lastenohjelmat, Animaatio, clipart&#10;&#10;Tekoälyllä luotu sisältö voi olla virheellistä.">
            <a:extLst>
              <a:ext uri="{FF2B5EF4-FFF2-40B4-BE49-F238E27FC236}">
                <a16:creationId xmlns:a16="http://schemas.microsoft.com/office/drawing/2014/main" id="{1764E15A-9B51-A5DE-F9F7-651261BED4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2676" t="9973" r="2827" b="9140"/>
          <a:stretch>
            <a:fillRect/>
          </a:stretch>
        </p:blipFill>
        <p:spPr>
          <a:xfrm>
            <a:off x="5058114" y="3943741"/>
            <a:ext cx="2013098" cy="1148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3992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B2A1551-DCF6-48A6-4F2F-FC195DD65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675457"/>
          </a:xfrm>
        </p:spPr>
        <p:txBody>
          <a:bodyPr/>
          <a:lstStyle/>
          <a:p>
            <a:r>
              <a:rPr lang="fi-FI" dirty="0"/>
              <a:t>Ilmoittautuminen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1ED7A01-DF54-B44A-B7C4-AA01EB73A2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47023"/>
            <a:ext cx="7200000" cy="3585700"/>
          </a:xfrm>
        </p:spPr>
        <p:txBody>
          <a:bodyPr>
            <a:normAutofit fontScale="92500" lnSpcReduction="10000"/>
          </a:bodyPr>
          <a:lstStyle/>
          <a:p>
            <a:r>
              <a:rPr lang="fi-FI" dirty="0"/>
              <a:t>Kerhoihin voi tulla kokeilemaan ilman ilmoittautumista (jos kerhossa tilaa)</a:t>
            </a:r>
            <a:br>
              <a:rPr lang="fi-FI" dirty="0"/>
            </a:br>
            <a:endParaRPr lang="fi-FI" dirty="0"/>
          </a:p>
          <a:p>
            <a:r>
              <a:rPr lang="fi-FI" dirty="0"/>
              <a:t>Kuntapalvelut.fi/sastamala</a:t>
            </a:r>
          </a:p>
          <a:p>
            <a:endParaRPr lang="fi-FI" dirty="0"/>
          </a:p>
          <a:p>
            <a:pPr marL="0" indent="0">
              <a:buNone/>
            </a:pPr>
            <a:r>
              <a:rPr lang="fi-FI" dirty="0">
                <a:hlinkClick r:id="rId2"/>
              </a:rPr>
              <a:t>jani.vostrakov@sastamala.fi</a:t>
            </a:r>
            <a:r>
              <a:rPr lang="fi-FI" dirty="0"/>
              <a:t>, puh. 050 400 4443</a:t>
            </a:r>
          </a:p>
          <a:p>
            <a:endParaRPr lang="fi-FI" dirty="0"/>
          </a:p>
          <a:p>
            <a:r>
              <a:rPr lang="fi-FI" dirty="0"/>
              <a:t>Kerhojen syyskausi 7.9.–11.12.2026 	</a:t>
            </a:r>
          </a:p>
          <a:p>
            <a:r>
              <a:rPr lang="fi-FI" dirty="0"/>
              <a:t>Kevätkausi 11.1.–21.5.2027</a:t>
            </a:r>
          </a:p>
          <a:p>
            <a:pPr lvl="1"/>
            <a:r>
              <a:rPr lang="fi-FI" dirty="0"/>
              <a:t>1.-2.lk liikuntakerhot loppuvat 5.5.2027</a:t>
            </a:r>
          </a:p>
          <a:p>
            <a:pPr marL="0" indent="0">
              <a:buNone/>
            </a:pPr>
            <a:r>
              <a:rPr lang="fi-FI" dirty="0">
                <a:sym typeface="Wingdings" panose="05000000000000000000" pitchFamily="2" charset="2"/>
              </a:rPr>
              <a:t> </a:t>
            </a:r>
            <a:r>
              <a:rPr lang="fi-FI" dirty="0"/>
              <a:t>Ei koulujen loma-aikoina</a:t>
            </a:r>
          </a:p>
          <a:p>
            <a:pPr marL="342900" lvl="1" indent="0">
              <a:buNone/>
            </a:pPr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0872472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nline-media 3" title="Miljoona askelta -video">
            <a:hlinkClick r:id="" action="ppaction://media"/>
            <a:extLst>
              <a:ext uri="{FF2B5EF4-FFF2-40B4-BE49-F238E27FC236}">
                <a16:creationId xmlns:a16="http://schemas.microsoft.com/office/drawing/2014/main" id="{4872B565-DDDC-B693-3DD7-22DEDE21E59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722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62A4FDF8-2C25-5397-6406-D8F4B2FB35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51791" cy="5143500"/>
          </a:xfrm>
          <a:prstGeom prst="rect">
            <a:avLst/>
          </a:prstGeom>
        </p:spPr>
      </p:pic>
      <p:sp>
        <p:nvSpPr>
          <p:cNvPr id="5" name="Sisällön paikkamerkki 2">
            <a:extLst>
              <a:ext uri="{FF2B5EF4-FFF2-40B4-BE49-F238E27FC236}">
                <a16:creationId xmlns:a16="http://schemas.microsoft.com/office/drawing/2014/main" id="{CC5F2945-1A3F-E7F9-EA91-75A88E3019D8}"/>
              </a:ext>
            </a:extLst>
          </p:cNvPr>
          <p:cNvSpPr txBox="1">
            <a:spLocks/>
          </p:cNvSpPr>
          <p:nvPr/>
        </p:nvSpPr>
        <p:spPr>
          <a:xfrm>
            <a:off x="6051791" y="1077433"/>
            <a:ext cx="2966565" cy="3147238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400" b="1" dirty="0"/>
              <a:t>7-17v: Reipasta ja rasittavaa liikkumista vähintään tunti päivässä</a:t>
            </a:r>
          </a:p>
          <a:p>
            <a:r>
              <a:rPr lang="fi-FI" sz="1400" dirty="0"/>
              <a:t>Suosituksen mukaisesti liikkuu 28 % peruskouluikäisistä</a:t>
            </a:r>
          </a:p>
          <a:p>
            <a:r>
              <a:rPr lang="fi-FI" sz="1400" dirty="0"/>
              <a:t>Heikko fyysinen toimintakyky vaikeuttaa arkea 37 prosentilla peruskouluikäisistä</a:t>
            </a:r>
          </a:p>
          <a:p>
            <a:r>
              <a:rPr lang="fi-FI" sz="1400" u="sng" dirty="0" err="1"/>
              <a:t>Youtube</a:t>
            </a:r>
            <a:r>
              <a:rPr lang="fi-FI" sz="1400" u="sng" dirty="0"/>
              <a:t> katselusuositus: </a:t>
            </a:r>
            <a:r>
              <a:rPr lang="fi-FI" sz="1400" dirty="0"/>
              <a:t>Lasten ja nuorten liikkumissuositus – Aidan ja Pyryn päivä (</a:t>
            </a:r>
            <a:r>
              <a:rPr lang="fi-FI" sz="1400" dirty="0" err="1"/>
              <a:t>UKKinstituutti</a:t>
            </a:r>
            <a:r>
              <a:rPr lang="fi-FI" sz="1400" dirty="0"/>
              <a:t>) 2min</a:t>
            </a:r>
          </a:p>
          <a:p>
            <a:pPr marL="0" indent="0">
              <a:buNone/>
            </a:pPr>
            <a:endParaRPr lang="fi-FI" sz="1400" dirty="0"/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C5395809-94A6-CB4F-01EB-A87FA91EE58D}"/>
              </a:ext>
            </a:extLst>
          </p:cNvPr>
          <p:cNvSpPr txBox="1"/>
          <p:nvPr/>
        </p:nvSpPr>
        <p:spPr>
          <a:xfrm>
            <a:off x="6097598" y="136419"/>
            <a:ext cx="30464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fi-FI" sz="1800" dirty="0"/>
              <a:t>UKK-Instituutti – Lasten ja nuorten liikkumisensuositus:</a:t>
            </a:r>
          </a:p>
        </p:txBody>
      </p:sp>
    </p:spTree>
    <p:extLst>
      <p:ext uri="{BB962C8B-B14F-4D97-AF65-F5344CB8AC3E}">
        <p14:creationId xmlns:p14="http://schemas.microsoft.com/office/powerpoint/2010/main" val="1619784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 descr="Kuva, joka sisältää kohteen teksti, Fontti, kuvakaappaus, ruokalista&#10;&#10;Tekoälyllä luotu sisältö voi olla virheellistä.">
            <a:extLst>
              <a:ext uri="{FF2B5EF4-FFF2-40B4-BE49-F238E27FC236}">
                <a16:creationId xmlns:a16="http://schemas.microsoft.com/office/drawing/2014/main" id="{0736B651-3491-28FD-EF7C-442C4E2163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8158" y="0"/>
            <a:ext cx="3635962" cy="5143500"/>
          </a:xfrm>
          <a:prstGeom prst="rect">
            <a:avLst/>
          </a:prstGeom>
        </p:spPr>
      </p:pic>
      <p:sp>
        <p:nvSpPr>
          <p:cNvPr id="5" name="Sisällön paikkamerkki 2">
            <a:extLst>
              <a:ext uri="{FF2B5EF4-FFF2-40B4-BE49-F238E27FC236}">
                <a16:creationId xmlns:a16="http://schemas.microsoft.com/office/drawing/2014/main" id="{15E8EF53-A8AD-8989-196E-1FEDA8EBA583}"/>
              </a:ext>
            </a:extLst>
          </p:cNvPr>
          <p:cNvSpPr txBox="1">
            <a:spLocks/>
          </p:cNvSpPr>
          <p:nvPr/>
        </p:nvSpPr>
        <p:spPr>
          <a:xfrm>
            <a:off x="290623" y="159704"/>
            <a:ext cx="3359889" cy="4468138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i-FI" sz="1250" u="sng" dirty="0"/>
              <a:t>”Koululaisten personal </a:t>
            </a:r>
            <a:r>
              <a:rPr lang="fi-FI" sz="1250" u="sng" dirty="0" err="1"/>
              <a:t>training</a:t>
            </a:r>
            <a:r>
              <a:rPr lang="fi-FI" sz="1250" u="sng" dirty="0"/>
              <a:t>”</a:t>
            </a:r>
          </a:p>
          <a:p>
            <a:r>
              <a:rPr lang="fi-FI" sz="1250" dirty="0"/>
              <a:t>Sastamalan kouluilla sekä toisella-asteella tapahtuvaa liikuntaneuvontaa kohdennettuna nuorille. </a:t>
            </a:r>
          </a:p>
          <a:p>
            <a:r>
              <a:rPr lang="fi-FI" sz="1250" dirty="0"/>
              <a:t>Kaikille jotka kaipaavat vinkkejä ja avustusta liikuntaan, harrastuksiin, ravintoon ja palautumiseen.</a:t>
            </a:r>
          </a:p>
          <a:p>
            <a:r>
              <a:rPr lang="fi-FI" sz="1250" dirty="0"/>
              <a:t>Ideana tuoda liikuntaneuvonta nuorten lähelle (koulupäivän yhteyteen) ja tarjota yksilöllistä liikuntaneuvontaa nuoren omien tarpeiden mukaan. </a:t>
            </a:r>
          </a:p>
          <a:p>
            <a:r>
              <a:rPr lang="fi-FI" sz="1250" dirty="0"/>
              <a:t>Sisältää alkukartoituksen, yksilöllisen suunnitelman tekemisen, yhteydenotot ja seurannan.</a:t>
            </a:r>
          </a:p>
          <a:p>
            <a:r>
              <a:rPr lang="fi-FI" sz="1250" dirty="0"/>
              <a:t>Koulu-</a:t>
            </a:r>
            <a:r>
              <a:rPr lang="fi-FI" sz="1250" dirty="0" err="1"/>
              <a:t>PT:n</a:t>
            </a:r>
            <a:r>
              <a:rPr lang="fi-FI" sz="1250" dirty="0"/>
              <a:t> asiakkaaksi pääsee lähetteellä, jonka voi lähettää esim. opiskelija itse, huoltaja, liikunnanopettaja, opinnonohjaajan, kouluterveydenhuollon henkilö tai muu koulun henkilökuntaan kuuluva.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14524E90-1CEB-5B3C-C876-D62F7AE30617}"/>
              </a:ext>
            </a:extLst>
          </p:cNvPr>
          <p:cNvSpPr txBox="1"/>
          <p:nvPr/>
        </p:nvSpPr>
        <p:spPr>
          <a:xfrm>
            <a:off x="163926" y="4683715"/>
            <a:ext cx="348658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2000" dirty="0"/>
              <a:t>sastamala.fi/liikunta/koulu-pt/</a:t>
            </a:r>
          </a:p>
        </p:txBody>
      </p:sp>
    </p:spTree>
    <p:extLst>
      <p:ext uri="{BB962C8B-B14F-4D97-AF65-F5344CB8AC3E}">
        <p14:creationId xmlns:p14="http://schemas.microsoft.com/office/powerpoint/2010/main" val="29697659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5">
      <a:dk1>
        <a:srgbClr val="000000"/>
      </a:dk1>
      <a:lt1>
        <a:srgbClr val="FFFFFF"/>
      </a:lt1>
      <a:dk2>
        <a:srgbClr val="37A829"/>
      </a:dk2>
      <a:lt2>
        <a:srgbClr val="F58220"/>
      </a:lt2>
      <a:accent1>
        <a:srgbClr val="0063A8"/>
      </a:accent1>
      <a:accent2>
        <a:srgbClr val="EDF8F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Custom 20">
      <a:dk1>
        <a:srgbClr val="000000"/>
      </a:dk1>
      <a:lt1>
        <a:srgbClr val="FFFFFF"/>
      </a:lt1>
      <a:dk2>
        <a:srgbClr val="37A829"/>
      </a:dk2>
      <a:lt2>
        <a:srgbClr val="EA730B"/>
      </a:lt2>
      <a:accent1>
        <a:srgbClr val="0063A8"/>
      </a:accent1>
      <a:accent2>
        <a:srgbClr val="EDF8FF"/>
      </a:accent2>
      <a:accent3>
        <a:srgbClr val="A5A5A5"/>
      </a:accent3>
      <a:accent4>
        <a:srgbClr val="FDB913"/>
      </a:accent4>
      <a:accent5>
        <a:srgbClr val="4CC2F1"/>
      </a:accent5>
      <a:accent6>
        <a:srgbClr val="6EC341"/>
      </a:accent6>
      <a:hlink>
        <a:srgbClr val="BC003B"/>
      </a:hlink>
      <a:folHlink>
        <a:srgbClr val="69026C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489B368A4624F9439E854449CBAD8E44" ma:contentTypeVersion="15" ma:contentTypeDescription="Luo uusi asiakirja." ma:contentTypeScope="" ma:versionID="ccc740470d00293866064fee9652c158">
  <xsd:schema xmlns:xsd="http://www.w3.org/2001/XMLSchema" xmlns:xs="http://www.w3.org/2001/XMLSchema" xmlns:p="http://schemas.microsoft.com/office/2006/metadata/properties" xmlns:ns3="5e8301aa-b78c-499d-98f4-2e6d46704cc5" xmlns:ns4="5931c020-e19e-4979-b351-4e476d1f194b" targetNamespace="http://schemas.microsoft.com/office/2006/metadata/properties" ma:root="true" ma:fieldsID="40cfca627c637a098a3b84d5132db51f" ns3:_="" ns4:_="">
    <xsd:import namespace="5e8301aa-b78c-499d-98f4-2e6d46704cc5"/>
    <xsd:import namespace="5931c020-e19e-4979-b351-4e476d1f194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LengthInSeconds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_activity" minOccurs="0"/>
                <xsd:element ref="ns3:MediaServiceOCR" minOccurs="0"/>
                <xsd:element ref="ns3:MediaServiceObjectDetectorVersions" minOccurs="0"/>
                <xsd:element ref="ns3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8301aa-b78c-499d-98f4-2e6d46704cc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_activity" ma:index="19" nillable="true" ma:displayName="_activity" ma:hidden="true" ma:internalName="_activity">
      <xsd:simpleType>
        <xsd:restriction base="dms:Note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31c020-e19e-4979-b351-4e476d1f194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Jakamisvihjeen hajautus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5e8301aa-b78c-499d-98f4-2e6d46704cc5" xsi:nil="true"/>
  </documentManagement>
</p:properties>
</file>

<file path=customXml/itemProps1.xml><?xml version="1.0" encoding="utf-8"?>
<ds:datastoreItem xmlns:ds="http://schemas.openxmlformats.org/officeDocument/2006/customXml" ds:itemID="{BBE0203A-0CEB-4F7F-B319-2BA7E9DB005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3006E00-C8F8-47DC-817F-3422F253B9C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e8301aa-b78c-499d-98f4-2e6d46704cc5"/>
    <ds:schemaRef ds:uri="5931c020-e19e-4979-b351-4e476d1f194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EAF9619-5CC4-47D5-A959-7CF914AAFB90}">
  <ds:schemaRefs>
    <ds:schemaRef ds:uri="5931c020-e19e-4979-b351-4e476d1f194b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5e8301aa-b78c-499d-98f4-2e6d46704cc5"/>
    <ds:schemaRef ds:uri="http://purl.org/dc/dcmitype/"/>
    <ds:schemaRef ds:uri="http://schemas.microsoft.com/office/infopath/2007/PartnerControls"/>
    <ds:schemaRef ds:uri="http://purl.org/dc/terms/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1210</TotalTime>
  <Words>496</Words>
  <Application>Microsoft Office PowerPoint</Application>
  <PresentationFormat>Näytössä katseltava esitys (16:9)</PresentationFormat>
  <Paragraphs>81</Paragraphs>
  <Slides>10</Slides>
  <Notes>0</Notes>
  <HiddenSlides>0</HiddenSlides>
  <MMClips>1</MMClips>
  <ScaleCrop>false</ScaleCrop>
  <HeadingPairs>
    <vt:vector size="6" baseType="variant">
      <vt:variant>
        <vt:lpstr>Käytetyt fontit</vt:lpstr>
      </vt:variant>
      <vt:variant>
        <vt:i4>6</vt:i4>
      </vt:variant>
      <vt:variant>
        <vt:lpstr>Teema</vt:lpstr>
      </vt:variant>
      <vt:variant>
        <vt:i4>2</vt:i4>
      </vt:variant>
      <vt:variant>
        <vt:lpstr>Dian otsikot</vt:lpstr>
      </vt:variant>
      <vt:variant>
        <vt:i4>10</vt:i4>
      </vt:variant>
    </vt:vector>
  </HeadingPairs>
  <TitlesOfParts>
    <vt:vector size="18" baseType="lpstr">
      <vt:lpstr>Arial</vt:lpstr>
      <vt:lpstr>Barlow</vt:lpstr>
      <vt:lpstr>Calibri</vt:lpstr>
      <vt:lpstr>Segoe UI</vt:lpstr>
      <vt:lpstr>Verdana</vt:lpstr>
      <vt:lpstr>Wingdings</vt:lpstr>
      <vt:lpstr>Office Theme</vt:lpstr>
      <vt:lpstr>Custom Design</vt:lpstr>
      <vt:lpstr>Kerhot ja koulu pt</vt:lpstr>
      <vt:lpstr>Harrastamisen hyödyt</vt:lpstr>
      <vt:lpstr>Kerhot Sastamalan kouluilla</vt:lpstr>
      <vt:lpstr>Isojen iltapäivä 3-6lk</vt:lpstr>
      <vt:lpstr>Harrastamisen Suomen malli (HSM)</vt:lpstr>
      <vt:lpstr>Tyrväänkylän koulun kerhot</vt:lpstr>
      <vt:lpstr>Ilmoittautuminen</vt:lpstr>
      <vt:lpstr>PowerPoint-esitys</vt:lpstr>
      <vt:lpstr>PowerPoint-esitys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Vostrakov Jani</cp:lastModifiedBy>
  <cp:revision>58</cp:revision>
  <dcterms:created xsi:type="dcterms:W3CDTF">2019-02-12T12:22:38Z</dcterms:created>
  <dcterms:modified xsi:type="dcterms:W3CDTF">2026-09-10T13:35:40Z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0x010100489B368A4624F9439E854449CBAD8E44</vt:lpwstr>
  </property>
</Properties>
</file>