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5" r:id="rId1"/>
  </p:sldMasterIdLst>
  <p:notesMasterIdLst>
    <p:notesMasterId r:id="rId18"/>
  </p:notesMasterIdLst>
  <p:handoutMasterIdLst>
    <p:handoutMasterId r:id="rId19"/>
  </p:handoutMasterIdLst>
  <p:sldIdLst>
    <p:sldId id="294" r:id="rId2"/>
    <p:sldId id="256" r:id="rId3"/>
    <p:sldId id="291" r:id="rId4"/>
    <p:sldId id="298" r:id="rId5"/>
    <p:sldId id="299" r:id="rId6"/>
    <p:sldId id="301" r:id="rId7"/>
    <p:sldId id="290" r:id="rId8"/>
    <p:sldId id="258" r:id="rId9"/>
    <p:sldId id="292" r:id="rId10"/>
    <p:sldId id="302" r:id="rId11"/>
    <p:sldId id="303" r:id="rId12"/>
    <p:sldId id="304" r:id="rId13"/>
    <p:sldId id="305" r:id="rId14"/>
    <p:sldId id="306" r:id="rId15"/>
    <p:sldId id="277" r:id="rId16"/>
    <p:sldId id="297" r:id="rId17"/>
  </p:sldIdLst>
  <p:sldSz cx="9144000" cy="6858000" type="screen4x3"/>
  <p:notesSz cx="6735763" cy="9866313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051BC4-06E5-4528-9022-77A18CC37772}" v="218" dt="2020-04-06T05:34:57.772"/>
    <p1510:client id="{D6F90B0C-C267-841B-E0C1-9CBBF3904C64}" v="105" dt="2020-04-04T15:21:54.555"/>
    <p1510:client id="{DA4B8961-551D-F7F7-B089-A9072907B98F}" v="57" dt="2020-04-06T05:45:06.2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1" autoAdjust="0"/>
    <p:restoredTop sz="94617" autoAdjust="0"/>
  </p:normalViewPr>
  <p:slideViewPr>
    <p:cSldViewPr>
      <p:cViewPr varScale="1">
        <p:scale>
          <a:sx n="109" d="100"/>
          <a:sy n="109" d="100"/>
        </p:scale>
        <p:origin x="165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äivi Vuori" userId="S::paivi.vuori@edu.sastamala.fi::d7b99334-d6d8-4d87-84e4-b8d8830d5a61" providerId="AD" clId="Web-{D2051BC4-06E5-4528-9022-77A18CC37772}"/>
    <pc:docChg chg="modSld">
      <pc:chgData name="Päivi Vuori" userId="S::paivi.vuori@edu.sastamala.fi::d7b99334-d6d8-4d87-84e4-b8d8830d5a61" providerId="AD" clId="Web-{D2051BC4-06E5-4528-9022-77A18CC37772}" dt="2020-04-06T05:34:57.772" v="217" actId="20577"/>
      <pc:docMkLst>
        <pc:docMk/>
      </pc:docMkLst>
      <pc:sldChg chg="modSp">
        <pc:chgData name="Päivi Vuori" userId="S::paivi.vuori@edu.sastamala.fi::d7b99334-d6d8-4d87-84e4-b8d8830d5a61" providerId="AD" clId="Web-{D2051BC4-06E5-4528-9022-77A18CC37772}" dt="2020-04-06T05:23:19.737" v="40" actId="20577"/>
        <pc:sldMkLst>
          <pc:docMk/>
          <pc:sldMk cId="0" sldId="258"/>
        </pc:sldMkLst>
        <pc:spChg chg="mod">
          <ac:chgData name="Päivi Vuori" userId="S::paivi.vuori@edu.sastamala.fi::d7b99334-d6d8-4d87-84e4-b8d8830d5a61" providerId="AD" clId="Web-{D2051BC4-06E5-4528-9022-77A18CC37772}" dt="2020-04-06T05:23:19.737" v="40" actId="20577"/>
          <ac:spMkLst>
            <pc:docMk/>
            <pc:sldMk cId="0" sldId="258"/>
            <ac:spMk id="17410" creationId="{DDC4D303-3580-44BF-A7C1-639517F9BC01}"/>
          </ac:spMkLst>
        </pc:spChg>
      </pc:sldChg>
      <pc:sldChg chg="modSp">
        <pc:chgData name="Päivi Vuori" userId="S::paivi.vuori@edu.sastamala.fi::d7b99334-d6d8-4d87-84e4-b8d8830d5a61" providerId="AD" clId="Web-{D2051BC4-06E5-4528-9022-77A18CC37772}" dt="2020-04-06T05:34:57.772" v="217" actId="20577"/>
        <pc:sldMkLst>
          <pc:docMk/>
          <pc:sldMk cId="0" sldId="292"/>
        </pc:sldMkLst>
        <pc:spChg chg="mod">
          <ac:chgData name="Päivi Vuori" userId="S::paivi.vuori@edu.sastamala.fi::d7b99334-d6d8-4d87-84e4-b8d8830d5a61" providerId="AD" clId="Web-{D2051BC4-06E5-4528-9022-77A18CC37772}" dt="2020-04-06T05:29:11.973" v="208" actId="20577"/>
          <ac:spMkLst>
            <pc:docMk/>
            <pc:sldMk cId="0" sldId="292"/>
            <ac:spMk id="13314" creationId="{7A908963-962A-464E-9FA0-4FDACCA11E5B}"/>
          </ac:spMkLst>
        </pc:spChg>
        <pc:spChg chg="mod">
          <ac:chgData name="Päivi Vuori" userId="S::paivi.vuori@edu.sastamala.fi::d7b99334-d6d8-4d87-84e4-b8d8830d5a61" providerId="AD" clId="Web-{D2051BC4-06E5-4528-9022-77A18CC37772}" dt="2020-04-06T05:34:57.772" v="217" actId="20577"/>
          <ac:spMkLst>
            <pc:docMk/>
            <pc:sldMk cId="0" sldId="292"/>
            <ac:spMk id="19458" creationId="{FA1576B4-FFF8-419E-8BB2-A589120B2157}"/>
          </ac:spMkLst>
        </pc:spChg>
      </pc:sldChg>
      <pc:sldChg chg="modSp">
        <pc:chgData name="Päivi Vuori" userId="S::paivi.vuori@edu.sastamala.fi::d7b99334-d6d8-4d87-84e4-b8d8830d5a61" providerId="AD" clId="Web-{D2051BC4-06E5-4528-9022-77A18CC37772}" dt="2020-04-06T05:21:55.111" v="15" actId="20577"/>
        <pc:sldMkLst>
          <pc:docMk/>
          <pc:sldMk cId="0" sldId="299"/>
        </pc:sldMkLst>
        <pc:spChg chg="mod">
          <ac:chgData name="Päivi Vuori" userId="S::paivi.vuori@edu.sastamala.fi::d7b99334-d6d8-4d87-84e4-b8d8830d5a61" providerId="AD" clId="Web-{D2051BC4-06E5-4528-9022-77A18CC37772}" dt="2020-04-06T05:21:55.111" v="15" actId="20577"/>
          <ac:spMkLst>
            <pc:docMk/>
            <pc:sldMk cId="0" sldId="299"/>
            <ac:spMk id="10243" creationId="{865D6557-6E18-4293-B85F-BFC0A9BF23E1}"/>
          </ac:spMkLst>
        </pc:spChg>
      </pc:sldChg>
    </pc:docChg>
  </pc:docChgLst>
  <pc:docChgLst>
    <pc:chgData name="Ulla Yli-Hongisto" userId="S::ulla.yli-hongisto@edu.sastamala.fi::89d4f42f-1139-41dd-872f-499d2b234ba9" providerId="AD" clId="Web-{D6F90B0C-C267-841B-E0C1-9CBBF3904C64}"/>
    <pc:docChg chg="modSld">
      <pc:chgData name="Ulla Yli-Hongisto" userId="S::ulla.yli-hongisto@edu.sastamala.fi::89d4f42f-1139-41dd-872f-499d2b234ba9" providerId="AD" clId="Web-{D6F90B0C-C267-841B-E0C1-9CBBF3904C64}" dt="2020-04-04T15:21:51.695" v="103" actId="20577"/>
      <pc:docMkLst>
        <pc:docMk/>
      </pc:docMkLst>
      <pc:sldChg chg="modSp">
        <pc:chgData name="Ulla Yli-Hongisto" userId="S::ulla.yli-hongisto@edu.sastamala.fi::89d4f42f-1139-41dd-872f-499d2b234ba9" providerId="AD" clId="Web-{D6F90B0C-C267-841B-E0C1-9CBBF3904C64}" dt="2020-04-04T15:20:04.462" v="86" actId="20577"/>
        <pc:sldMkLst>
          <pc:docMk/>
          <pc:sldMk cId="0" sldId="258"/>
        </pc:sldMkLst>
        <pc:spChg chg="mod">
          <ac:chgData name="Ulla Yli-Hongisto" userId="S::ulla.yli-hongisto@edu.sastamala.fi::89d4f42f-1139-41dd-872f-499d2b234ba9" providerId="AD" clId="Web-{D6F90B0C-C267-841B-E0C1-9CBBF3904C64}" dt="2020-04-04T15:20:04.462" v="86" actId="20577"/>
          <ac:spMkLst>
            <pc:docMk/>
            <pc:sldMk cId="0" sldId="258"/>
            <ac:spMk id="17410" creationId="{DDC4D303-3580-44BF-A7C1-639517F9BC01}"/>
          </ac:spMkLst>
        </pc:spChg>
      </pc:sldChg>
      <pc:sldChg chg="modSp">
        <pc:chgData name="Ulla Yli-Hongisto" userId="S::ulla.yli-hongisto@edu.sastamala.fi::89d4f42f-1139-41dd-872f-499d2b234ba9" providerId="AD" clId="Web-{D6F90B0C-C267-841B-E0C1-9CBBF3904C64}" dt="2020-04-04T15:17:47.213" v="51" actId="20577"/>
        <pc:sldMkLst>
          <pc:docMk/>
          <pc:sldMk cId="0" sldId="299"/>
        </pc:sldMkLst>
        <pc:spChg chg="mod">
          <ac:chgData name="Ulla Yli-Hongisto" userId="S::ulla.yli-hongisto@edu.sastamala.fi::89d4f42f-1139-41dd-872f-499d2b234ba9" providerId="AD" clId="Web-{D6F90B0C-C267-841B-E0C1-9CBBF3904C64}" dt="2020-04-04T15:17:47.213" v="51" actId="20577"/>
          <ac:spMkLst>
            <pc:docMk/>
            <pc:sldMk cId="0" sldId="299"/>
            <ac:spMk id="10243" creationId="{865D6557-6E18-4293-B85F-BFC0A9BF23E1}"/>
          </ac:spMkLst>
        </pc:spChg>
      </pc:sldChg>
      <pc:sldChg chg="modSp">
        <pc:chgData name="Ulla Yli-Hongisto" userId="S::ulla.yli-hongisto@edu.sastamala.fi::89d4f42f-1139-41dd-872f-499d2b234ba9" providerId="AD" clId="Web-{D6F90B0C-C267-841B-E0C1-9CBBF3904C64}" dt="2020-04-04T15:20:53.102" v="94" actId="20577"/>
        <pc:sldMkLst>
          <pc:docMk/>
          <pc:sldMk cId="0" sldId="302"/>
        </pc:sldMkLst>
        <pc:spChg chg="mod">
          <ac:chgData name="Ulla Yli-Hongisto" userId="S::ulla.yli-hongisto@edu.sastamala.fi::89d4f42f-1139-41dd-872f-499d2b234ba9" providerId="AD" clId="Web-{D6F90B0C-C267-841B-E0C1-9CBBF3904C64}" dt="2020-04-04T15:20:53.102" v="94" actId="20577"/>
          <ac:spMkLst>
            <pc:docMk/>
            <pc:sldMk cId="0" sldId="302"/>
            <ac:spMk id="13314" creationId="{C51C75E6-5E3C-4678-B337-EF305C1470BD}"/>
          </ac:spMkLst>
        </pc:spChg>
      </pc:sldChg>
      <pc:sldChg chg="modSp">
        <pc:chgData name="Ulla Yli-Hongisto" userId="S::ulla.yli-hongisto@edu.sastamala.fi::89d4f42f-1139-41dd-872f-499d2b234ba9" providerId="AD" clId="Web-{D6F90B0C-C267-841B-E0C1-9CBBF3904C64}" dt="2020-04-04T15:21:51.695" v="103" actId="20577"/>
        <pc:sldMkLst>
          <pc:docMk/>
          <pc:sldMk cId="0" sldId="306"/>
        </pc:sldMkLst>
        <pc:spChg chg="mod">
          <ac:chgData name="Ulla Yli-Hongisto" userId="S::ulla.yli-hongisto@edu.sastamala.fi::89d4f42f-1139-41dd-872f-499d2b234ba9" providerId="AD" clId="Web-{D6F90B0C-C267-841B-E0C1-9CBBF3904C64}" dt="2020-04-04T15:21:51.695" v="103" actId="20577"/>
          <ac:spMkLst>
            <pc:docMk/>
            <pc:sldMk cId="0" sldId="306"/>
            <ac:spMk id="18435" creationId="{BDE6FD44-FC3E-4094-A986-843BFAAED2C2}"/>
          </ac:spMkLst>
        </pc:spChg>
      </pc:sldChg>
    </pc:docChg>
  </pc:docChgLst>
  <pc:docChgLst>
    <pc:chgData name="Päivi Vuori" userId="S::paivi.vuori@edu.sastamala.fi::d7b99334-d6d8-4d87-84e4-b8d8830d5a61" providerId="AD" clId="Web-{DA4B8961-551D-F7F7-B089-A9072907B98F}"/>
    <pc:docChg chg="modSld">
      <pc:chgData name="Päivi Vuori" userId="S::paivi.vuori@edu.sastamala.fi::d7b99334-d6d8-4d87-84e4-b8d8830d5a61" providerId="AD" clId="Web-{DA4B8961-551D-F7F7-B089-A9072907B98F}" dt="2020-04-06T05:45:06.286" v="56" actId="20577"/>
      <pc:docMkLst>
        <pc:docMk/>
      </pc:docMkLst>
      <pc:sldChg chg="modSp">
        <pc:chgData name="Päivi Vuori" userId="S::paivi.vuori@edu.sastamala.fi::d7b99334-d6d8-4d87-84e4-b8d8830d5a61" providerId="AD" clId="Web-{DA4B8961-551D-F7F7-B089-A9072907B98F}" dt="2020-04-06T05:45:06.286" v="56" actId="20577"/>
        <pc:sldMkLst>
          <pc:docMk/>
          <pc:sldMk cId="0" sldId="294"/>
        </pc:sldMkLst>
        <pc:spChg chg="mod">
          <ac:chgData name="Päivi Vuori" userId="S::paivi.vuori@edu.sastamala.fi::d7b99334-d6d8-4d87-84e4-b8d8830d5a61" providerId="AD" clId="Web-{DA4B8961-551D-F7F7-B089-A9072907B98F}" dt="2020-04-06T05:45:06.286" v="56" actId="20577"/>
          <ac:spMkLst>
            <pc:docMk/>
            <pc:sldMk cId="0" sldId="294"/>
            <ac:spMk id="5123" creationId="{447F9D2C-6727-4B4B-8C95-815FA6B2F00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9975DEB7-D60F-4897-B72A-BF4BA54864D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BB424C3F-4396-442B-818F-97FBEE0FB8C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22A47ECE-601C-413F-ACAA-7D509475590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27AB0C0C-194E-4ABB-B3B3-1F60386C838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ECA016-D7D2-439A-82D2-F10C876FF890}" type="slidenum">
              <a:rPr lang="fi-FI" altLang="fi-FI"/>
              <a:pPr/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CC469D4C-C981-48E3-8471-973E4F452C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7FF01D1-BBBE-43A9-B097-6A60EF8AEFA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1A32833-8AFD-4C50-95A8-4CD4E092514D}" type="datetimeFigureOut">
              <a:rPr lang="fi-FI"/>
              <a:pPr>
                <a:defRPr/>
              </a:pPr>
              <a:t>6.4.2020</a:t>
            </a:fld>
            <a:endParaRPr lang="fi-FI"/>
          </a:p>
        </p:txBody>
      </p:sp>
      <p:sp>
        <p:nvSpPr>
          <p:cNvPr id="4" name="Dian kuvan paikkamerkki 3">
            <a:extLst>
              <a:ext uri="{FF2B5EF4-FFF2-40B4-BE49-F238E27FC236}">
                <a16:creationId xmlns:a16="http://schemas.microsoft.com/office/drawing/2014/main" id="{6892B56E-B849-4A74-ADE8-75B6603B81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/>
          </a:p>
        </p:txBody>
      </p:sp>
      <p:sp>
        <p:nvSpPr>
          <p:cNvPr id="5" name="Huomautusten paikkamerkki 4">
            <a:extLst>
              <a:ext uri="{FF2B5EF4-FFF2-40B4-BE49-F238E27FC236}">
                <a16:creationId xmlns:a16="http://schemas.microsoft.com/office/drawing/2014/main" id="{6B24C4EF-43ED-47AC-A535-7FC5DE3C2E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384576F-324C-4F91-9387-25FC3718E97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B395561-FBAB-41BF-A8FF-9A253E4A6F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915ADD2-C74B-48C1-91AC-36BB6B0DFB14}" type="slidenum">
              <a:rPr lang="fi-FI" altLang="fi-FI"/>
              <a:pPr/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ian kuvan paikkamerkki 1">
            <a:extLst>
              <a:ext uri="{FF2B5EF4-FFF2-40B4-BE49-F238E27FC236}">
                <a16:creationId xmlns:a16="http://schemas.microsoft.com/office/drawing/2014/main" id="{0107EA4E-BF9A-4623-8B32-ED5DC22C444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Huomautusten paikkamerkki 2">
            <a:extLst>
              <a:ext uri="{FF2B5EF4-FFF2-40B4-BE49-F238E27FC236}">
                <a16:creationId xmlns:a16="http://schemas.microsoft.com/office/drawing/2014/main" id="{142F5817-F28A-4054-AE44-3A873297D8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20484" name="Dian numeron paikkamerkki 3">
            <a:extLst>
              <a:ext uri="{FF2B5EF4-FFF2-40B4-BE49-F238E27FC236}">
                <a16:creationId xmlns:a16="http://schemas.microsoft.com/office/drawing/2014/main" id="{5CB90A51-71DB-4EF8-A819-12377A17A6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0392A71-7F78-4969-A81A-FCB8E547CF1E}" type="slidenum">
              <a:rPr lang="fi-FI" altLang="fi-FI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15</a:t>
            </a:fld>
            <a:endParaRPr lang="fi-FI" altLang="fi-FI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DAB6D-7F8D-40AD-B0B5-4523CD528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0EE91-4499-4E04-9169-9F07B4B70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8163F5-CEE3-48A5-8DA3-26CC9E8D7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414729-C756-475B-AD7A-39ABF22D8AE2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842351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B3922-8C7A-4673-BD63-C82EF302C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EADA0-0ADA-41C1-B034-DD72455BA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96B82-37AE-4A5D-BEE2-7CD2E503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6AB339-0258-445D-8858-BFDCFB1124FF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707702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03D73-8685-4B62-89B7-9DFD1E941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0776D-2387-46D3-8D7F-8795717D5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199549-0238-470B-B4AA-B305C5870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87A7F1-C4F1-4822-88C8-A62E72464840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851494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BFD77-6771-48A2-A4D3-3BAEE5559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E01754-FF02-4B83-99AA-B49319B19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ADD2D-9B05-40B1-9510-D13E5FEDD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CDB33-D2EC-4307-8278-39D70E484786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08311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E8B55-8B09-41F9-ABBC-2E3918CAC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51051-3F96-427D-ADC3-550826943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FD546-834E-4D7D-B038-EF193EA55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9CFCAD-C8FA-4CFF-A32C-33C4E32D2F12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668092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D32BCA6-27C6-44EC-ABC1-EBA80D057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FB01677-EF57-42B0-9317-02D5DE4EB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8AE530-A040-4554-9E4D-C397D077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F5CCBE-EDC9-4432-B5C6-7D3A4A9B699A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555972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C8BD677-0C87-4CA2-99AE-5529496D1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DC374D9-3C87-4D23-9E7E-17A5726B5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0D61887-8CAC-41D2-A63D-C4992FEF6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D8565-0DFE-4424-B206-72B1C53536A0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683145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70303D9-9CC8-4A6A-87AF-F0CF5900B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E450B60-1E72-49EA-BA97-BD33AECFC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0BF3FD7-EBA6-49B6-ABD6-FFA343CCA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807221-D943-43D5-838F-074C453E5A5A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26022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1FE13FB-419D-41D6-9FBE-669142B30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0FD3D9E-F53A-40E7-96D7-A2EBAFC0F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8C6859E-8982-4FA8-AE94-3488E01BD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CBB1DD-FDD1-4944-AD98-C798106DD5F0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704263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C2C129B-B1E0-4457-9175-C0F4A246A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8FA9DC-2556-40AA-964E-8F7A62608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7EF8EB8-BC99-41A4-B56A-225D572DF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EE22BC-D98C-4C98-B9D4-8884C4BFB51F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722617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>
            <a:extLst>
              <a:ext uri="{FF2B5EF4-FFF2-40B4-BE49-F238E27FC236}">
                <a16:creationId xmlns:a16="http://schemas.microsoft.com/office/drawing/2014/main" id="{33F33218-BB98-460A-BF0E-DBD3CF671436}"/>
              </a:ext>
            </a:extLst>
          </p:cNvPr>
          <p:cNvGrpSpPr>
            <a:grpSpLocks/>
          </p:cNvGrpSpPr>
          <p:nvPr/>
        </p:nvGrpSpPr>
        <p:grpSpPr bwMode="auto">
          <a:xfrm>
            <a:off x="4718050" y="993775"/>
            <a:ext cx="1847850" cy="1530350"/>
            <a:chOff x="4718762" y="993075"/>
            <a:chExt cx="1847138" cy="1530439"/>
          </a:xfrm>
        </p:grpSpPr>
        <p:sp>
          <p:nvSpPr>
            <p:cNvPr id="6" name="Oval 31">
              <a:extLst>
                <a:ext uri="{FF2B5EF4-FFF2-40B4-BE49-F238E27FC236}">
                  <a16:creationId xmlns:a16="http://schemas.microsoft.com/office/drawing/2014/main" id="{E63CFF72-D24A-46D9-99EB-33D5FCCC1840}"/>
                </a:ext>
              </a:extLst>
            </p:cNvPr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Oval 32">
              <a:extLst>
                <a:ext uri="{FF2B5EF4-FFF2-40B4-BE49-F238E27FC236}">
                  <a16:creationId xmlns:a16="http://schemas.microsoft.com/office/drawing/2014/main" id="{D7D5C11E-6F89-41FD-A952-6ADFEA2A61F2}"/>
                </a:ext>
              </a:extLst>
            </p:cNvPr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Oval 28">
              <a:extLst>
                <a:ext uri="{FF2B5EF4-FFF2-40B4-BE49-F238E27FC236}">
                  <a16:creationId xmlns:a16="http://schemas.microsoft.com/office/drawing/2014/main" id="{D375DD87-D4CC-4714-859C-F14CFDF2A0ED}"/>
                </a:ext>
              </a:extLst>
            </p:cNvPr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Oval 30">
              <a:extLst>
                <a:ext uri="{FF2B5EF4-FFF2-40B4-BE49-F238E27FC236}">
                  <a16:creationId xmlns:a16="http://schemas.microsoft.com/office/drawing/2014/main" id="{9B249B05-06ED-447B-9104-2D27E207B886}"/>
                </a:ext>
              </a:extLst>
            </p:cNvPr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Oval 27">
              <a:extLst>
                <a:ext uri="{FF2B5EF4-FFF2-40B4-BE49-F238E27FC236}">
                  <a16:creationId xmlns:a16="http://schemas.microsoft.com/office/drawing/2014/main" id="{0BBF23E6-21E4-4233-8A93-8AE5FFD1790D}"/>
                </a:ext>
              </a:extLst>
            </p:cNvPr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Oval 29">
              <a:extLst>
                <a:ext uri="{FF2B5EF4-FFF2-40B4-BE49-F238E27FC236}">
                  <a16:creationId xmlns:a16="http://schemas.microsoft.com/office/drawing/2014/main" id="{96AB93B8-4142-4AA4-9A15-A95A72B9F726}"/>
                </a:ext>
              </a:extLst>
            </p:cNvPr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Oval 33">
              <a:extLst>
                <a:ext uri="{FF2B5EF4-FFF2-40B4-BE49-F238E27FC236}">
                  <a16:creationId xmlns:a16="http://schemas.microsoft.com/office/drawing/2014/main" id="{EDF4B04F-4F28-40EC-BE88-2C67796D26DD}"/>
                </a:ext>
              </a:extLst>
            </p:cNvPr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Oval 34">
              <a:extLst>
                <a:ext uri="{FF2B5EF4-FFF2-40B4-BE49-F238E27FC236}">
                  <a16:creationId xmlns:a16="http://schemas.microsoft.com/office/drawing/2014/main" id="{9AD05AAF-CB66-4385-BEEC-73004795DF63}"/>
                </a:ext>
              </a:extLst>
            </p:cNvPr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 rtlCol="0">
            <a:norm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US" noProof="0"/>
          </a:p>
        </p:txBody>
      </p:sp>
      <p:sp>
        <p:nvSpPr>
          <p:cNvPr id="14" name="Date Placeholder 4">
            <a:extLst>
              <a:ext uri="{FF2B5EF4-FFF2-40B4-BE49-F238E27FC236}">
                <a16:creationId xmlns:a16="http://schemas.microsoft.com/office/drawing/2014/main" id="{37028802-F6F0-4006-8669-85A27C3C158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5" name="Footer Placeholder 5">
            <a:extLst>
              <a:ext uri="{FF2B5EF4-FFF2-40B4-BE49-F238E27FC236}">
                <a16:creationId xmlns:a16="http://schemas.microsoft.com/office/drawing/2014/main" id="{35BFBCEC-4F89-48AA-A3E7-3DE92AC6DAB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63059465-197C-4B73-B073-F8B53E7CD3B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610E40B2-1461-48CF-8865-BB9B5F28DFF4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6827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FEE6F"/>
            </a:gs>
            <a:gs pos="88000">
              <a:srgbClr val="81AD3C"/>
            </a:gs>
            <a:gs pos="100000">
              <a:srgbClr val="81AD3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34">
            <a:extLst>
              <a:ext uri="{FF2B5EF4-FFF2-40B4-BE49-F238E27FC236}">
                <a16:creationId xmlns:a16="http://schemas.microsoft.com/office/drawing/2014/main" id="{88391860-34A7-4D7A-A0F8-B305B14741F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251950" cy="6858000"/>
            <a:chOff x="-9" y="-16"/>
            <a:chExt cx="9252346" cy="6858038"/>
          </a:xfrm>
        </p:grpSpPr>
        <p:grpSp>
          <p:nvGrpSpPr>
            <p:cNvPr id="1032" name="Group 638">
              <a:extLst>
                <a:ext uri="{FF2B5EF4-FFF2-40B4-BE49-F238E27FC236}">
                  <a16:creationId xmlns:a16="http://schemas.microsoft.com/office/drawing/2014/main" id="{6A2320BA-8C72-47C1-911D-578D380E14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>
                <a:extLst>
                  <a:ext uri="{FF2B5EF4-FFF2-40B4-BE49-F238E27FC236}">
                    <a16:creationId xmlns:a16="http://schemas.microsoft.com/office/drawing/2014/main" id="{99DADC29-3879-453B-AD94-0DBC3605B07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>
                  <a:extLst>
                    <a:ext uri="{FF2B5EF4-FFF2-40B4-BE49-F238E27FC236}">
                      <a16:creationId xmlns:a16="http://schemas.microsoft.com/office/drawing/2014/main" id="{3EF8EC3D-1A86-4BF1-98E1-34AD02A239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51" name="Freeform 73">
                  <a:extLst>
                    <a:ext uri="{FF2B5EF4-FFF2-40B4-BE49-F238E27FC236}">
                      <a16:creationId xmlns:a16="http://schemas.microsoft.com/office/drawing/2014/main" id="{02D1B5ED-8C79-49FA-A7C5-97FCB7FB51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52" name="Freeform 74">
                  <a:extLst>
                    <a:ext uri="{FF2B5EF4-FFF2-40B4-BE49-F238E27FC236}">
                      <a16:creationId xmlns:a16="http://schemas.microsoft.com/office/drawing/2014/main" id="{2D26B362-FFD8-404E-8466-A372A116EC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53" name="Freeform 75">
                  <a:extLst>
                    <a:ext uri="{FF2B5EF4-FFF2-40B4-BE49-F238E27FC236}">
                      <a16:creationId xmlns:a16="http://schemas.microsoft.com/office/drawing/2014/main" id="{A53AE066-F06B-4E51-92D7-440A7F6A69C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225" name="Group 142">
                <a:extLst>
                  <a:ext uri="{FF2B5EF4-FFF2-40B4-BE49-F238E27FC236}">
                    <a16:creationId xmlns:a16="http://schemas.microsoft.com/office/drawing/2014/main" id="{179548EF-C28C-4668-A296-9013FD9FAEC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>
                  <a:extLst>
                    <a:ext uri="{FF2B5EF4-FFF2-40B4-BE49-F238E27FC236}">
                      <a16:creationId xmlns:a16="http://schemas.microsoft.com/office/drawing/2014/main" id="{6B1A13C9-90E8-4BA5-AB9B-BB4C6076C2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47" name="Freeform 80">
                  <a:extLst>
                    <a:ext uri="{FF2B5EF4-FFF2-40B4-BE49-F238E27FC236}">
                      <a16:creationId xmlns:a16="http://schemas.microsoft.com/office/drawing/2014/main" id="{A9799000-9028-4B64-9D39-3C55B77EA4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48" name="Freeform 81">
                  <a:extLst>
                    <a:ext uri="{FF2B5EF4-FFF2-40B4-BE49-F238E27FC236}">
                      <a16:creationId xmlns:a16="http://schemas.microsoft.com/office/drawing/2014/main" id="{922DFBE8-6D1D-4EA1-81D9-0466B69EE1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49" name="Freeform 82">
                  <a:extLst>
                    <a:ext uri="{FF2B5EF4-FFF2-40B4-BE49-F238E27FC236}">
                      <a16:creationId xmlns:a16="http://schemas.microsoft.com/office/drawing/2014/main" id="{CC3DE839-948D-4823-BBE2-DEE9DC4119F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226" name="Group 147">
                <a:extLst>
                  <a:ext uri="{FF2B5EF4-FFF2-40B4-BE49-F238E27FC236}">
                    <a16:creationId xmlns:a16="http://schemas.microsoft.com/office/drawing/2014/main" id="{4814AF75-A1AC-48D3-B287-72F1D28B0D9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>
                  <a:extLst>
                    <a:ext uri="{FF2B5EF4-FFF2-40B4-BE49-F238E27FC236}">
                      <a16:creationId xmlns:a16="http://schemas.microsoft.com/office/drawing/2014/main" id="{92C2D15A-EDB4-4447-9B5D-E13B580FCE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43" name="Freeform 87">
                  <a:extLst>
                    <a:ext uri="{FF2B5EF4-FFF2-40B4-BE49-F238E27FC236}">
                      <a16:creationId xmlns:a16="http://schemas.microsoft.com/office/drawing/2014/main" id="{20ED388B-718F-4FC5-8449-986F4893FC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44" name="Freeform 88">
                  <a:extLst>
                    <a:ext uri="{FF2B5EF4-FFF2-40B4-BE49-F238E27FC236}">
                      <a16:creationId xmlns:a16="http://schemas.microsoft.com/office/drawing/2014/main" id="{27847B6A-D0CE-4458-8188-33F6AD30CF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45" name="Freeform 89">
                  <a:extLst>
                    <a:ext uri="{FF2B5EF4-FFF2-40B4-BE49-F238E27FC236}">
                      <a16:creationId xmlns:a16="http://schemas.microsoft.com/office/drawing/2014/main" id="{4A694FF4-6BB7-4597-B5B2-C83E3134109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227" name="Group 172">
                <a:extLst>
                  <a:ext uri="{FF2B5EF4-FFF2-40B4-BE49-F238E27FC236}">
                    <a16:creationId xmlns:a16="http://schemas.microsoft.com/office/drawing/2014/main" id="{EBCFF0FB-AC7D-4D00-AA70-532D988D310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>
                  <a:extLst>
                    <a:ext uri="{FF2B5EF4-FFF2-40B4-BE49-F238E27FC236}">
                      <a16:creationId xmlns:a16="http://schemas.microsoft.com/office/drawing/2014/main" id="{5972C93B-9DAC-4C99-87FB-1E93272AAD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39" name="Freeform 87">
                  <a:extLst>
                    <a:ext uri="{FF2B5EF4-FFF2-40B4-BE49-F238E27FC236}">
                      <a16:creationId xmlns:a16="http://schemas.microsoft.com/office/drawing/2014/main" id="{CCAB5920-69C6-4450-8275-241974C95B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40" name="Freeform 88">
                  <a:extLst>
                    <a:ext uri="{FF2B5EF4-FFF2-40B4-BE49-F238E27FC236}">
                      <a16:creationId xmlns:a16="http://schemas.microsoft.com/office/drawing/2014/main" id="{6E05BC44-4773-4E50-87A2-6FE9D40854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41" name="Freeform 89">
                  <a:extLst>
                    <a:ext uri="{FF2B5EF4-FFF2-40B4-BE49-F238E27FC236}">
                      <a16:creationId xmlns:a16="http://schemas.microsoft.com/office/drawing/2014/main" id="{6809D23F-0E31-4F98-9583-658E4CF611F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228" name="Group 177">
                <a:extLst>
                  <a:ext uri="{FF2B5EF4-FFF2-40B4-BE49-F238E27FC236}">
                    <a16:creationId xmlns:a16="http://schemas.microsoft.com/office/drawing/2014/main" id="{48C3A5C8-2FCA-4580-BE46-D4AD6EC239F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>
                  <a:extLst>
                    <a:ext uri="{FF2B5EF4-FFF2-40B4-BE49-F238E27FC236}">
                      <a16:creationId xmlns:a16="http://schemas.microsoft.com/office/drawing/2014/main" id="{BD27A01C-4992-4D84-9901-A99ACB386F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35" name="Freeform 73">
                  <a:extLst>
                    <a:ext uri="{FF2B5EF4-FFF2-40B4-BE49-F238E27FC236}">
                      <a16:creationId xmlns:a16="http://schemas.microsoft.com/office/drawing/2014/main" id="{B3643C27-3E64-4515-B199-63AC6F753E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36" name="Freeform 74">
                  <a:extLst>
                    <a:ext uri="{FF2B5EF4-FFF2-40B4-BE49-F238E27FC236}">
                      <a16:creationId xmlns:a16="http://schemas.microsoft.com/office/drawing/2014/main" id="{6FBFAC33-51FD-4329-A0F5-63D572A7D4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37" name="Freeform 75">
                  <a:extLst>
                    <a:ext uri="{FF2B5EF4-FFF2-40B4-BE49-F238E27FC236}">
                      <a16:creationId xmlns:a16="http://schemas.microsoft.com/office/drawing/2014/main" id="{E3B0C958-26CC-44E9-839A-B59353F09D0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229" name="Group 182">
                <a:extLst>
                  <a:ext uri="{FF2B5EF4-FFF2-40B4-BE49-F238E27FC236}">
                    <a16:creationId xmlns:a16="http://schemas.microsoft.com/office/drawing/2014/main" id="{28D67B9E-4A88-4677-B69D-36F6C3E26F6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>
                  <a:extLst>
                    <a:ext uri="{FF2B5EF4-FFF2-40B4-BE49-F238E27FC236}">
                      <a16:creationId xmlns:a16="http://schemas.microsoft.com/office/drawing/2014/main" id="{CF00FF39-FF1F-40FF-8AB3-883B3D2B4C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31" name="Freeform 80">
                  <a:extLst>
                    <a:ext uri="{FF2B5EF4-FFF2-40B4-BE49-F238E27FC236}">
                      <a16:creationId xmlns:a16="http://schemas.microsoft.com/office/drawing/2014/main" id="{CFA90236-2E05-436C-9126-B89A579B18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32" name="Freeform 81">
                  <a:extLst>
                    <a:ext uri="{FF2B5EF4-FFF2-40B4-BE49-F238E27FC236}">
                      <a16:creationId xmlns:a16="http://schemas.microsoft.com/office/drawing/2014/main" id="{E919580B-6EBD-464D-9590-0A36E9C988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33" name="Freeform 82">
                  <a:extLst>
                    <a:ext uri="{FF2B5EF4-FFF2-40B4-BE49-F238E27FC236}">
                      <a16:creationId xmlns:a16="http://schemas.microsoft.com/office/drawing/2014/main" id="{C1594232-0264-4589-9EA8-9B23BE22C0D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</p:grpSp>
        </p:grpSp>
        <p:grpSp>
          <p:nvGrpSpPr>
            <p:cNvPr id="1033" name="Group 669">
              <a:extLst>
                <a:ext uri="{FF2B5EF4-FFF2-40B4-BE49-F238E27FC236}">
                  <a16:creationId xmlns:a16="http://schemas.microsoft.com/office/drawing/2014/main" id="{B78BF9D9-5107-4592-A56B-F50EC1C2B3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>
                <a:extLst>
                  <a:ext uri="{FF2B5EF4-FFF2-40B4-BE49-F238E27FC236}">
                    <a16:creationId xmlns:a16="http://schemas.microsoft.com/office/drawing/2014/main" id="{19DFFFD5-4568-46FC-BC57-3E691450572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>
                  <a:extLst>
                    <a:ext uri="{FF2B5EF4-FFF2-40B4-BE49-F238E27FC236}">
                      <a16:creationId xmlns:a16="http://schemas.microsoft.com/office/drawing/2014/main" id="{EDDAB7C9-7C1C-4B16-997A-6CD8766D25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21" name="Freeform 80">
                  <a:extLst>
                    <a:ext uri="{FF2B5EF4-FFF2-40B4-BE49-F238E27FC236}">
                      <a16:creationId xmlns:a16="http://schemas.microsoft.com/office/drawing/2014/main" id="{4F953F91-D1B2-49D1-8F16-A57DC8D604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22" name="Freeform 81">
                  <a:extLst>
                    <a:ext uri="{FF2B5EF4-FFF2-40B4-BE49-F238E27FC236}">
                      <a16:creationId xmlns:a16="http://schemas.microsoft.com/office/drawing/2014/main" id="{E7CEDA73-1BA6-4FA0-A3F7-43601CFA5C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23" name="Freeform 82">
                  <a:extLst>
                    <a:ext uri="{FF2B5EF4-FFF2-40B4-BE49-F238E27FC236}">
                      <a16:creationId xmlns:a16="http://schemas.microsoft.com/office/drawing/2014/main" id="{D4290DE6-0EB9-41BA-B0EC-F5FAAEEA4AB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180" name="Group 48">
                <a:extLst>
                  <a:ext uri="{FF2B5EF4-FFF2-40B4-BE49-F238E27FC236}">
                    <a16:creationId xmlns:a16="http://schemas.microsoft.com/office/drawing/2014/main" id="{002B3180-9A2A-4A9A-BAE4-17F7391D96C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>
                  <a:extLst>
                    <a:ext uri="{FF2B5EF4-FFF2-40B4-BE49-F238E27FC236}">
                      <a16:creationId xmlns:a16="http://schemas.microsoft.com/office/drawing/2014/main" id="{5D0825C6-04A2-4CE4-B647-28672D063F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17" name="Freeform 87">
                  <a:extLst>
                    <a:ext uri="{FF2B5EF4-FFF2-40B4-BE49-F238E27FC236}">
                      <a16:creationId xmlns:a16="http://schemas.microsoft.com/office/drawing/2014/main" id="{0AAEEA92-10E6-4E74-8897-2537EF64DB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18" name="Freeform 88">
                  <a:extLst>
                    <a:ext uri="{FF2B5EF4-FFF2-40B4-BE49-F238E27FC236}">
                      <a16:creationId xmlns:a16="http://schemas.microsoft.com/office/drawing/2014/main" id="{95771736-7BB8-48AB-9610-7CE2E3E642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19" name="Freeform 89">
                  <a:extLst>
                    <a:ext uri="{FF2B5EF4-FFF2-40B4-BE49-F238E27FC236}">
                      <a16:creationId xmlns:a16="http://schemas.microsoft.com/office/drawing/2014/main" id="{356B245B-36E5-4C65-B048-8A11FE9C832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</p:grpSp>
          <p:sp>
            <p:nvSpPr>
              <p:cNvPr id="213" name="Freeform 73">
                <a:extLst>
                  <a:ext uri="{FF2B5EF4-FFF2-40B4-BE49-F238E27FC236}">
                    <a16:creationId xmlns:a16="http://schemas.microsoft.com/office/drawing/2014/main" id="{B84EA678-FA85-4B3C-9726-0CAE00624587}"/>
                  </a:ext>
                </a:extLst>
              </p:cNvPr>
              <p:cNvSpPr>
                <a:spLocks/>
              </p:cNvSpPr>
              <p:nvPr/>
            </p:nvSpPr>
            <p:spPr bwMode="auto">
              <a:xfrm rot="1542474">
                <a:off x="7058318" y="3703642"/>
                <a:ext cx="1588" cy="158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/>
              </a:p>
            </p:txBody>
          </p:sp>
          <p:grpSp>
            <p:nvGrpSpPr>
              <p:cNvPr id="182" name="Group 63">
                <a:extLst>
                  <a:ext uri="{FF2B5EF4-FFF2-40B4-BE49-F238E27FC236}">
                    <a16:creationId xmlns:a16="http://schemas.microsoft.com/office/drawing/2014/main" id="{1A7C8633-6A45-477B-B8B3-FA85ADBA56F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>
                  <a:extLst>
                    <a:ext uri="{FF2B5EF4-FFF2-40B4-BE49-F238E27FC236}">
                      <a16:creationId xmlns:a16="http://schemas.microsoft.com/office/drawing/2014/main" id="{252372F6-7538-4372-B51B-5C7F96EBE4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09" name="Freeform 80">
                  <a:extLst>
                    <a:ext uri="{FF2B5EF4-FFF2-40B4-BE49-F238E27FC236}">
                      <a16:creationId xmlns:a16="http://schemas.microsoft.com/office/drawing/2014/main" id="{37D1574A-3E9D-46E3-B0CC-89E3500FF8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10" name="Freeform 81">
                  <a:extLst>
                    <a:ext uri="{FF2B5EF4-FFF2-40B4-BE49-F238E27FC236}">
                      <a16:creationId xmlns:a16="http://schemas.microsoft.com/office/drawing/2014/main" id="{3D0B3037-00CA-4FE1-8ABC-CEF41219CB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11" name="Freeform 82">
                  <a:extLst>
                    <a:ext uri="{FF2B5EF4-FFF2-40B4-BE49-F238E27FC236}">
                      <a16:creationId xmlns:a16="http://schemas.microsoft.com/office/drawing/2014/main" id="{5E897E43-B7B0-4C19-9AEF-C4CD7920678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eaLnBrk="1" hangingPunct="1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  <p:grpSp>
            <p:nvGrpSpPr>
              <p:cNvPr id="183" name="Group 87">
                <a:extLst>
                  <a:ext uri="{FF2B5EF4-FFF2-40B4-BE49-F238E27FC236}">
                    <a16:creationId xmlns:a16="http://schemas.microsoft.com/office/drawing/2014/main" id="{B73C60B5-7DA1-4159-ABDE-C020A68D69F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>
                  <a:extLst>
                    <a:ext uri="{FF2B5EF4-FFF2-40B4-BE49-F238E27FC236}">
                      <a16:creationId xmlns:a16="http://schemas.microsoft.com/office/drawing/2014/main" id="{ADF851AD-A6F9-4A36-9647-E3E2B19A4E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05" name="Freeform 22">
                  <a:extLst>
                    <a:ext uri="{FF2B5EF4-FFF2-40B4-BE49-F238E27FC236}">
                      <a16:creationId xmlns:a16="http://schemas.microsoft.com/office/drawing/2014/main" id="{0B547361-86D1-4995-8081-2AAE721A88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06" name="Freeform 23">
                  <a:extLst>
                    <a:ext uri="{FF2B5EF4-FFF2-40B4-BE49-F238E27FC236}">
                      <a16:creationId xmlns:a16="http://schemas.microsoft.com/office/drawing/2014/main" id="{64206F29-B40C-4241-BB88-15CE2896FE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07" name="Freeform 24">
                  <a:extLst>
                    <a:ext uri="{FF2B5EF4-FFF2-40B4-BE49-F238E27FC236}">
                      <a16:creationId xmlns:a16="http://schemas.microsoft.com/office/drawing/2014/main" id="{89F04EB7-50FF-4382-A381-558974C7413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eaLnBrk="1" hangingPunct="1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  <p:grpSp>
            <p:nvGrpSpPr>
              <p:cNvPr id="184" name="Group 92">
                <a:extLst>
                  <a:ext uri="{FF2B5EF4-FFF2-40B4-BE49-F238E27FC236}">
                    <a16:creationId xmlns:a16="http://schemas.microsoft.com/office/drawing/2014/main" id="{A30DFB3C-49AE-4C8C-93D0-98D23036EE9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>
                  <a:extLst>
                    <a:ext uri="{FF2B5EF4-FFF2-40B4-BE49-F238E27FC236}">
                      <a16:creationId xmlns:a16="http://schemas.microsoft.com/office/drawing/2014/main" id="{5F967749-BF1C-4386-9DD8-41E36C8ECC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01" name="Freeform 50">
                  <a:extLst>
                    <a:ext uri="{FF2B5EF4-FFF2-40B4-BE49-F238E27FC236}">
                      <a16:creationId xmlns:a16="http://schemas.microsoft.com/office/drawing/2014/main" id="{D804A405-598D-4279-8C4D-DE05AD9B41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02" name="Freeform 51">
                  <a:extLst>
                    <a:ext uri="{FF2B5EF4-FFF2-40B4-BE49-F238E27FC236}">
                      <a16:creationId xmlns:a16="http://schemas.microsoft.com/office/drawing/2014/main" id="{2379E3FF-73A0-4067-9E66-B173771D7F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203" name="Freeform 52">
                  <a:extLst>
                    <a:ext uri="{FF2B5EF4-FFF2-40B4-BE49-F238E27FC236}">
                      <a16:creationId xmlns:a16="http://schemas.microsoft.com/office/drawing/2014/main" id="{B7B75F03-19D3-4ABD-B99B-826E43C4407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eaLnBrk="1" hangingPunct="1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  <p:grpSp>
            <p:nvGrpSpPr>
              <p:cNvPr id="185" name="Group 97">
                <a:extLst>
                  <a:ext uri="{FF2B5EF4-FFF2-40B4-BE49-F238E27FC236}">
                    <a16:creationId xmlns:a16="http://schemas.microsoft.com/office/drawing/2014/main" id="{1E08F892-0DE1-44BC-93E1-D09EE6B0713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>
                  <a:extLst>
                    <a:ext uri="{FF2B5EF4-FFF2-40B4-BE49-F238E27FC236}">
                      <a16:creationId xmlns:a16="http://schemas.microsoft.com/office/drawing/2014/main" id="{2620BB6C-0A81-40A8-9835-D204BCDDFF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97" name="Freeform 29">
                  <a:extLst>
                    <a:ext uri="{FF2B5EF4-FFF2-40B4-BE49-F238E27FC236}">
                      <a16:creationId xmlns:a16="http://schemas.microsoft.com/office/drawing/2014/main" id="{88342E5A-E4B7-45E7-B4DC-0D09E00BE7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98" name="Freeform 30">
                  <a:extLst>
                    <a:ext uri="{FF2B5EF4-FFF2-40B4-BE49-F238E27FC236}">
                      <a16:creationId xmlns:a16="http://schemas.microsoft.com/office/drawing/2014/main" id="{01FD554A-A0A5-4284-838B-0623D5C7EE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99" name="Freeform 31">
                  <a:extLst>
                    <a:ext uri="{FF2B5EF4-FFF2-40B4-BE49-F238E27FC236}">
                      <a16:creationId xmlns:a16="http://schemas.microsoft.com/office/drawing/2014/main" id="{4F4331E3-1161-497D-BD92-4DAC6697D63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eaLnBrk="1" hangingPunct="1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  <p:grpSp>
            <p:nvGrpSpPr>
              <p:cNvPr id="186" name="Group 102">
                <a:extLst>
                  <a:ext uri="{FF2B5EF4-FFF2-40B4-BE49-F238E27FC236}">
                    <a16:creationId xmlns:a16="http://schemas.microsoft.com/office/drawing/2014/main" id="{95DDA763-F700-4409-8786-CA4CA08BB10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>
                  <a:extLst>
                    <a:ext uri="{FF2B5EF4-FFF2-40B4-BE49-F238E27FC236}">
                      <a16:creationId xmlns:a16="http://schemas.microsoft.com/office/drawing/2014/main" id="{1C9D3441-1675-476F-8E26-081E0598EE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93" name="Freeform 71">
                  <a:extLst>
                    <a:ext uri="{FF2B5EF4-FFF2-40B4-BE49-F238E27FC236}">
                      <a16:creationId xmlns:a16="http://schemas.microsoft.com/office/drawing/2014/main" id="{36F9EC9E-A762-43D6-AD3B-DB1D6DE390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94" name="Freeform 72">
                  <a:extLst>
                    <a:ext uri="{FF2B5EF4-FFF2-40B4-BE49-F238E27FC236}">
                      <a16:creationId xmlns:a16="http://schemas.microsoft.com/office/drawing/2014/main" id="{068BBB80-C808-4438-91B3-9F750ADA70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95" name="Freeform 73">
                  <a:extLst>
                    <a:ext uri="{FF2B5EF4-FFF2-40B4-BE49-F238E27FC236}">
                      <a16:creationId xmlns:a16="http://schemas.microsoft.com/office/drawing/2014/main" id="{576CACC5-1912-4476-B1CD-8827042BC15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187" name="Group 112">
                <a:extLst>
                  <a:ext uri="{FF2B5EF4-FFF2-40B4-BE49-F238E27FC236}">
                    <a16:creationId xmlns:a16="http://schemas.microsoft.com/office/drawing/2014/main" id="{08976436-9FBC-4BCD-AF30-1719530810F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>
                  <a:extLst>
                    <a:ext uri="{FF2B5EF4-FFF2-40B4-BE49-F238E27FC236}">
                      <a16:creationId xmlns:a16="http://schemas.microsoft.com/office/drawing/2014/main" id="{9D7729BC-41DA-4BBA-8842-FCD459F8B0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89" name="Freeform 36">
                  <a:extLst>
                    <a:ext uri="{FF2B5EF4-FFF2-40B4-BE49-F238E27FC236}">
                      <a16:creationId xmlns:a16="http://schemas.microsoft.com/office/drawing/2014/main" id="{6720C943-2AF9-49A7-9920-0E00DB2D53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90" name="Freeform 37">
                  <a:extLst>
                    <a:ext uri="{FF2B5EF4-FFF2-40B4-BE49-F238E27FC236}">
                      <a16:creationId xmlns:a16="http://schemas.microsoft.com/office/drawing/2014/main" id="{7DBF0DE6-9AB6-4481-BFBF-66D632C345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91" name="Freeform 38">
                  <a:extLst>
                    <a:ext uri="{FF2B5EF4-FFF2-40B4-BE49-F238E27FC236}">
                      <a16:creationId xmlns:a16="http://schemas.microsoft.com/office/drawing/2014/main" id="{D9FD7A7D-4227-4E99-95A9-C6E208ABF81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457200" eaLnBrk="1" hangingPunct="1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</p:grpSp>
        <p:grpSp>
          <p:nvGrpSpPr>
            <p:cNvPr id="1034" name="Group 715">
              <a:extLst>
                <a:ext uri="{FF2B5EF4-FFF2-40B4-BE49-F238E27FC236}">
                  <a16:creationId xmlns:a16="http://schemas.microsoft.com/office/drawing/2014/main" id="{3F1E5CF0-204C-4609-9A08-CB58649B42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>
                <a:extLst>
                  <a:ext uri="{FF2B5EF4-FFF2-40B4-BE49-F238E27FC236}">
                    <a16:creationId xmlns:a16="http://schemas.microsoft.com/office/drawing/2014/main" id="{D34CA329-5AE2-4FC7-8478-907B312529F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>
                  <a:extLst>
                    <a:ext uri="{FF2B5EF4-FFF2-40B4-BE49-F238E27FC236}">
                      <a16:creationId xmlns:a16="http://schemas.microsoft.com/office/drawing/2014/main" id="{F9FB70C9-849C-49AE-B789-04FCC4B418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76" name="Freeform 87">
                  <a:extLst>
                    <a:ext uri="{FF2B5EF4-FFF2-40B4-BE49-F238E27FC236}">
                      <a16:creationId xmlns:a16="http://schemas.microsoft.com/office/drawing/2014/main" id="{7F7985A9-C560-440E-9141-732ED58B54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77" name="Freeform 88">
                  <a:extLst>
                    <a:ext uri="{FF2B5EF4-FFF2-40B4-BE49-F238E27FC236}">
                      <a16:creationId xmlns:a16="http://schemas.microsoft.com/office/drawing/2014/main" id="{72421A03-8741-44B7-AA7E-F89303DB43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78" name="Freeform 89">
                  <a:extLst>
                    <a:ext uri="{FF2B5EF4-FFF2-40B4-BE49-F238E27FC236}">
                      <a16:creationId xmlns:a16="http://schemas.microsoft.com/office/drawing/2014/main" id="{38C3DF84-4162-4FC7-9F84-981305C409A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26" name="Freeform 89">
                  <a:extLst>
                    <a:ext uri="{FF2B5EF4-FFF2-40B4-BE49-F238E27FC236}">
                      <a16:creationId xmlns:a16="http://schemas.microsoft.com/office/drawing/2014/main" id="{BF4CD7F9-3E54-47ED-A320-72696EA6E95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eaLnBrk="1" hangingPunct="1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  <p:grpSp>
            <p:nvGrpSpPr>
              <p:cNvPr id="140" name="Group 134">
                <a:extLst>
                  <a:ext uri="{FF2B5EF4-FFF2-40B4-BE49-F238E27FC236}">
                    <a16:creationId xmlns:a16="http://schemas.microsoft.com/office/drawing/2014/main" id="{11C80A72-BA39-4594-BC60-BA464AEA39C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>
                  <a:extLst>
                    <a:ext uri="{FF2B5EF4-FFF2-40B4-BE49-F238E27FC236}">
                      <a16:creationId xmlns:a16="http://schemas.microsoft.com/office/drawing/2014/main" id="{9B1EA96D-DFB6-48BE-BDC4-634FC00EEF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74" name="Freeform 82">
                  <a:extLst>
                    <a:ext uri="{FF2B5EF4-FFF2-40B4-BE49-F238E27FC236}">
                      <a16:creationId xmlns:a16="http://schemas.microsoft.com/office/drawing/2014/main" id="{C61A66E1-A3DD-43EB-9BCB-AB60E3025B8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141" name="Group 154">
                <a:extLst>
                  <a:ext uri="{FF2B5EF4-FFF2-40B4-BE49-F238E27FC236}">
                    <a16:creationId xmlns:a16="http://schemas.microsoft.com/office/drawing/2014/main" id="{C044903B-F816-4AF6-BA06-5091E7645A9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>
                  <a:extLst>
                    <a:ext uri="{FF2B5EF4-FFF2-40B4-BE49-F238E27FC236}">
                      <a16:creationId xmlns:a16="http://schemas.microsoft.com/office/drawing/2014/main" id="{0401921F-58C0-431A-92DE-EFF661A72F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68" name="Freeform 73">
                  <a:extLst>
                    <a:ext uri="{FF2B5EF4-FFF2-40B4-BE49-F238E27FC236}">
                      <a16:creationId xmlns:a16="http://schemas.microsoft.com/office/drawing/2014/main" id="{F93D4F10-32C0-480F-8DF9-92C13A8681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69" name="Freeform 74">
                  <a:extLst>
                    <a:ext uri="{FF2B5EF4-FFF2-40B4-BE49-F238E27FC236}">
                      <a16:creationId xmlns:a16="http://schemas.microsoft.com/office/drawing/2014/main" id="{B61F2533-9FED-4ECF-AC75-38957E9A64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70" name="Freeform 75">
                  <a:extLst>
                    <a:ext uri="{FF2B5EF4-FFF2-40B4-BE49-F238E27FC236}">
                      <a16:creationId xmlns:a16="http://schemas.microsoft.com/office/drawing/2014/main" id="{81929FB4-418A-4EF1-83B9-2CCDE294B93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142" name="Group 164">
                <a:extLst>
                  <a:ext uri="{FF2B5EF4-FFF2-40B4-BE49-F238E27FC236}">
                    <a16:creationId xmlns:a16="http://schemas.microsoft.com/office/drawing/2014/main" id="{C6A83274-61A9-4888-9FA9-7C68286854B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>
                  <a:extLst>
                    <a:ext uri="{FF2B5EF4-FFF2-40B4-BE49-F238E27FC236}">
                      <a16:creationId xmlns:a16="http://schemas.microsoft.com/office/drawing/2014/main" id="{838708FB-1CE0-4A7F-9176-5FA22D2B14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64" name="Freeform 73">
                  <a:extLst>
                    <a:ext uri="{FF2B5EF4-FFF2-40B4-BE49-F238E27FC236}">
                      <a16:creationId xmlns:a16="http://schemas.microsoft.com/office/drawing/2014/main" id="{DE7331B8-1F42-4C25-9F23-EB66749906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65" name="Freeform 74">
                  <a:extLst>
                    <a:ext uri="{FF2B5EF4-FFF2-40B4-BE49-F238E27FC236}">
                      <a16:creationId xmlns:a16="http://schemas.microsoft.com/office/drawing/2014/main" id="{7AF4B63D-14C9-492D-B23F-C41587D61E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66" name="Freeform 75">
                  <a:extLst>
                    <a:ext uri="{FF2B5EF4-FFF2-40B4-BE49-F238E27FC236}">
                      <a16:creationId xmlns:a16="http://schemas.microsoft.com/office/drawing/2014/main" id="{9B91288A-DACE-42C9-AC1C-5817D224D53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eaLnBrk="1" hangingPunct="1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  <p:grpSp>
            <p:nvGrpSpPr>
              <p:cNvPr id="143" name="Group 48">
                <a:extLst>
                  <a:ext uri="{FF2B5EF4-FFF2-40B4-BE49-F238E27FC236}">
                    <a16:creationId xmlns:a16="http://schemas.microsoft.com/office/drawing/2014/main" id="{CB584DE7-2891-4124-8F66-B5375B11400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>
                  <a:extLst>
                    <a:ext uri="{FF2B5EF4-FFF2-40B4-BE49-F238E27FC236}">
                      <a16:creationId xmlns:a16="http://schemas.microsoft.com/office/drawing/2014/main" id="{F2CF1B73-0AC9-4378-88E5-F6136F11E0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60" name="Freeform 43">
                  <a:extLst>
                    <a:ext uri="{FF2B5EF4-FFF2-40B4-BE49-F238E27FC236}">
                      <a16:creationId xmlns:a16="http://schemas.microsoft.com/office/drawing/2014/main" id="{1FCA6E4A-25A9-4800-B50C-C645FF8310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61" name="Freeform 44">
                  <a:extLst>
                    <a:ext uri="{FF2B5EF4-FFF2-40B4-BE49-F238E27FC236}">
                      <a16:creationId xmlns:a16="http://schemas.microsoft.com/office/drawing/2014/main" id="{D2566560-D12E-4744-A410-E69958CE7D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62" name="Freeform 45">
                  <a:extLst>
                    <a:ext uri="{FF2B5EF4-FFF2-40B4-BE49-F238E27FC236}">
                      <a16:creationId xmlns:a16="http://schemas.microsoft.com/office/drawing/2014/main" id="{9B62EE68-6EA3-4712-945E-7ABE27E07D4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457200" eaLnBrk="1" hangingPunct="1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  <p:grpSp>
            <p:nvGrpSpPr>
              <p:cNvPr id="144" name="Group 53">
                <a:extLst>
                  <a:ext uri="{FF2B5EF4-FFF2-40B4-BE49-F238E27FC236}">
                    <a16:creationId xmlns:a16="http://schemas.microsoft.com/office/drawing/2014/main" id="{1770E9A2-1FBE-4586-93E9-A9FE96C0428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>
                  <a:extLst>
                    <a:ext uri="{FF2B5EF4-FFF2-40B4-BE49-F238E27FC236}">
                      <a16:creationId xmlns:a16="http://schemas.microsoft.com/office/drawing/2014/main" id="{4E8AD8E9-6D2F-4A1A-99AD-4E79383904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56" name="Freeform 57">
                  <a:extLst>
                    <a:ext uri="{FF2B5EF4-FFF2-40B4-BE49-F238E27FC236}">
                      <a16:creationId xmlns:a16="http://schemas.microsoft.com/office/drawing/2014/main" id="{529D3A16-08F3-40C8-A41F-275141E695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57" name="Freeform 58">
                  <a:extLst>
                    <a:ext uri="{FF2B5EF4-FFF2-40B4-BE49-F238E27FC236}">
                      <a16:creationId xmlns:a16="http://schemas.microsoft.com/office/drawing/2014/main" id="{C3FE9797-0D00-46D7-BFFE-7C1F18A9EB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58" name="Freeform 59">
                  <a:extLst>
                    <a:ext uri="{FF2B5EF4-FFF2-40B4-BE49-F238E27FC236}">
                      <a16:creationId xmlns:a16="http://schemas.microsoft.com/office/drawing/2014/main" id="{E8CED2F5-712F-47E6-A51D-5F22EB2CD14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145" name="Group 58">
                <a:extLst>
                  <a:ext uri="{FF2B5EF4-FFF2-40B4-BE49-F238E27FC236}">
                    <a16:creationId xmlns:a16="http://schemas.microsoft.com/office/drawing/2014/main" id="{3FC517F9-8515-48A8-BFC6-BF9F569C55B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>
                  <a:extLst>
                    <a:ext uri="{FF2B5EF4-FFF2-40B4-BE49-F238E27FC236}">
                      <a16:creationId xmlns:a16="http://schemas.microsoft.com/office/drawing/2014/main" id="{0064F4B4-6859-4275-AB70-42C41CE814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52" name="Freeform 64">
                  <a:extLst>
                    <a:ext uri="{FF2B5EF4-FFF2-40B4-BE49-F238E27FC236}">
                      <a16:creationId xmlns:a16="http://schemas.microsoft.com/office/drawing/2014/main" id="{02FB051B-53E4-4364-947A-467366ED62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53" name="Freeform 65">
                  <a:extLst>
                    <a:ext uri="{FF2B5EF4-FFF2-40B4-BE49-F238E27FC236}">
                      <a16:creationId xmlns:a16="http://schemas.microsoft.com/office/drawing/2014/main" id="{8C113240-DD4E-474C-9071-07AE5D2850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54" name="Freeform 66">
                  <a:extLst>
                    <a:ext uri="{FF2B5EF4-FFF2-40B4-BE49-F238E27FC236}">
                      <a16:creationId xmlns:a16="http://schemas.microsoft.com/office/drawing/2014/main" id="{8C338ABA-CB0A-463C-96CD-6D0010FBFC9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457200" eaLnBrk="1" hangingPunct="1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  <p:grpSp>
            <p:nvGrpSpPr>
              <p:cNvPr id="146" name="Group 63">
                <a:extLst>
                  <a:ext uri="{FF2B5EF4-FFF2-40B4-BE49-F238E27FC236}">
                    <a16:creationId xmlns:a16="http://schemas.microsoft.com/office/drawing/2014/main" id="{82DEEE27-275D-4C8A-9668-E5FD0DB5446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>
                  <a:extLst>
                    <a:ext uri="{FF2B5EF4-FFF2-40B4-BE49-F238E27FC236}">
                      <a16:creationId xmlns:a16="http://schemas.microsoft.com/office/drawing/2014/main" id="{F72EC6DC-B8E7-4A2C-B05C-477D7D9CA6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48" name="Freeform 71">
                  <a:extLst>
                    <a:ext uri="{FF2B5EF4-FFF2-40B4-BE49-F238E27FC236}">
                      <a16:creationId xmlns:a16="http://schemas.microsoft.com/office/drawing/2014/main" id="{0F5F645F-84CC-4721-BEE0-FB99039728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49" name="Freeform 72">
                  <a:extLst>
                    <a:ext uri="{FF2B5EF4-FFF2-40B4-BE49-F238E27FC236}">
                      <a16:creationId xmlns:a16="http://schemas.microsoft.com/office/drawing/2014/main" id="{50AF6749-1BD6-421A-BDF5-9779274903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50" name="Freeform 73">
                  <a:extLst>
                    <a:ext uri="{FF2B5EF4-FFF2-40B4-BE49-F238E27FC236}">
                      <a16:creationId xmlns:a16="http://schemas.microsoft.com/office/drawing/2014/main" id="{20F6A224-6853-47B5-A80F-D7DEE1A0648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457200" eaLnBrk="1" hangingPunct="1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</p:grp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DB15ACA4-FE71-4D2C-BC09-D121001547F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09650" y="676275"/>
            <a:ext cx="7124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  <a:endParaRPr lang="en-US" altLang="fi-FI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C513DDD7-3BB9-465C-8E2E-54AEBABE7B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09650" y="1806575"/>
            <a:ext cx="7124700" cy="405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  <a:endParaRPr lang="en-US" alt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30369D-CA3D-472D-8425-7C4B7A84A0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37313" y="59515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9D5F0F-BB93-4E6B-A962-CC89BC984C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1100" y="5951538"/>
            <a:ext cx="52562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0CB25-5A09-45A9-9123-E4A8077689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3088" y="5951538"/>
            <a:ext cx="6080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404040"/>
                </a:solidFill>
              </a:defRPr>
            </a:lvl1pPr>
          </a:lstStyle>
          <a:p>
            <a:fld id="{EE40E23D-BBB0-4C36-9B5F-ED2CAE964324}" type="slidenum">
              <a:rPr lang="fi-FI" altLang="fi-FI"/>
              <a:pPr/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4" r:id="rId1"/>
    <p:sldLayoutId id="2147484145" r:id="rId2"/>
    <p:sldLayoutId id="2147484146" r:id="rId3"/>
    <p:sldLayoutId id="2147484147" r:id="rId4"/>
    <p:sldLayoutId id="2147484148" r:id="rId5"/>
    <p:sldLayoutId id="2147484149" r:id="rId6"/>
    <p:sldLayoutId id="2147484150" r:id="rId7"/>
    <p:sldLayoutId id="2147484151" r:id="rId8"/>
    <p:sldLayoutId id="2147484154" r:id="rId9"/>
    <p:sldLayoutId id="2147484152" r:id="rId10"/>
    <p:sldLayoutId id="2147484153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404040"/>
          </a:solidFill>
          <a:latin typeface="+mj-lt"/>
          <a:ea typeface="Trebuchet MS" pitchFamily="34" charset="0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Trebuchet MS" pitchFamily="34" charset="0"/>
          <a:cs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Trebuchet MS" pitchFamily="34" charset="0"/>
          <a:cs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Trebuchet MS" pitchFamily="34" charset="0"/>
          <a:cs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Trebuchet MS" pitchFamily="34" charset="0"/>
          <a:cs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anose="05020102010507070707" pitchFamily="18" charset="2"/>
        <a:buChar char="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anose="05020102010507070707" pitchFamily="18" charset="2"/>
        <a:buChar char="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anose="05020102010507070707" pitchFamily="18" charset="2"/>
        <a:buChar char="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anose="05020102010507070707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anose="05020102010507070707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eda.net/sastamala/peruskoulut/aetsan-koul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Kuva 1">
            <a:extLst>
              <a:ext uri="{FF2B5EF4-FFF2-40B4-BE49-F238E27FC236}">
                <a16:creationId xmlns:a16="http://schemas.microsoft.com/office/drawing/2014/main" id="{DD98D14F-A564-4F9D-8B6A-2154A5810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7" t="49278" r="10353" b="12892"/>
          <a:stretch>
            <a:fillRect/>
          </a:stretch>
        </p:blipFill>
        <p:spPr bwMode="auto">
          <a:xfrm>
            <a:off x="587375" y="1446213"/>
            <a:ext cx="7942263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Otsikko 2">
            <a:extLst>
              <a:ext uri="{FF2B5EF4-FFF2-40B4-BE49-F238E27FC236}">
                <a16:creationId xmlns:a16="http://schemas.microsoft.com/office/drawing/2014/main" id="{447F9D2C-6727-4B4B-8C95-815FA6B2F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396875"/>
            <a:ext cx="7124700" cy="923925"/>
          </a:xfrm>
        </p:spPr>
        <p:txBody>
          <a:bodyPr/>
          <a:lstStyle/>
          <a:p>
            <a:pPr algn="ctr" eaLnBrk="1" hangingPunct="1"/>
            <a:r>
              <a:rPr lang="fi-FI" altLang="fi-FI" dirty="0">
                <a:latin typeface="Comic Sans MS"/>
                <a:cs typeface="Trebuchet MS" panose="020B0603020202020204" pitchFamily="34" charset="0"/>
              </a:rPr>
              <a:t>Kiikan, </a:t>
            </a:r>
            <a:r>
              <a:rPr lang="fi-FI" altLang="fi-FI" dirty="0" err="1">
                <a:latin typeface="Comic Sans MS"/>
                <a:cs typeface="Trebuchet MS" panose="020B0603020202020204" pitchFamily="34" charset="0"/>
              </a:rPr>
              <a:t>Pehulan</a:t>
            </a:r>
            <a:r>
              <a:rPr lang="fi-FI" altLang="fi-FI" dirty="0">
                <a:latin typeface="Comic Sans MS"/>
                <a:cs typeface="Trebuchet MS" panose="020B0603020202020204" pitchFamily="34" charset="0"/>
              </a:rPr>
              <a:t> ja Toukolan </a:t>
            </a:r>
            <a:r>
              <a:rPr lang="fi-FI" altLang="fi-FI" dirty="0" err="1">
                <a:latin typeface="Comic Sans MS"/>
                <a:cs typeface="Trebuchet MS" panose="020B0603020202020204" pitchFamily="34" charset="0"/>
              </a:rPr>
              <a:t>kutoset</a:t>
            </a:r>
            <a:r>
              <a:rPr lang="fi-FI" altLang="fi-FI" dirty="0">
                <a:latin typeface="Comic Sans MS"/>
                <a:cs typeface="Trebuchet MS" panose="020B0603020202020204" pitchFamily="34" charset="0"/>
              </a:rPr>
              <a:t>:</a:t>
            </a:r>
            <a:br>
              <a:rPr lang="fi-FI" altLang="fi-FI" dirty="0">
                <a:latin typeface="Comic Sans MS"/>
                <a:cs typeface="Trebuchet MS" panose="020B0603020202020204" pitchFamily="34" charset="0"/>
              </a:rPr>
            </a:br>
            <a:r>
              <a:rPr lang="fi-FI" altLang="fi-FI" dirty="0">
                <a:latin typeface="Comic Sans MS"/>
                <a:cs typeface="Trebuchet MS" panose="020B0603020202020204" pitchFamily="34" charset="0"/>
              </a:rPr>
              <a:t>Tervetuloa syksyllä Äetsän kouluun!</a:t>
            </a:r>
          </a:p>
        </p:txBody>
      </p:sp>
      <p:pic>
        <p:nvPicPr>
          <p:cNvPr id="5124" name="Kuva 9">
            <a:extLst>
              <a:ext uri="{FF2B5EF4-FFF2-40B4-BE49-F238E27FC236}">
                <a16:creationId xmlns:a16="http://schemas.microsoft.com/office/drawing/2014/main" id="{9F0DA906-6756-4529-BCDB-74E8BFE1FD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3889375"/>
            <a:ext cx="3965575" cy="297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Kuva 12">
            <a:extLst>
              <a:ext uri="{FF2B5EF4-FFF2-40B4-BE49-F238E27FC236}">
                <a16:creationId xmlns:a16="http://schemas.microsoft.com/office/drawing/2014/main" id="{9E12C2F8-D633-4248-BC31-6A714C4E24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3875088"/>
            <a:ext cx="3983037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Kuva 2">
            <a:extLst>
              <a:ext uri="{FF2B5EF4-FFF2-40B4-BE49-F238E27FC236}">
                <a16:creationId xmlns:a16="http://schemas.microsoft.com/office/drawing/2014/main" id="{57B1CA88-E739-4D5C-A7BB-440C822E3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88" r="1474"/>
          <a:stretch>
            <a:fillRect/>
          </a:stretch>
        </p:blipFill>
        <p:spPr bwMode="auto">
          <a:xfrm>
            <a:off x="3340100" y="3141663"/>
            <a:ext cx="2401888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tsikko 2">
            <a:extLst>
              <a:ext uri="{FF2B5EF4-FFF2-40B4-BE49-F238E27FC236}">
                <a16:creationId xmlns:a16="http://schemas.microsoft.com/office/drawing/2014/main" id="{117C0708-FEC2-498A-B85E-16BD9A6BF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350" y="620713"/>
            <a:ext cx="7478713" cy="923925"/>
          </a:xfrm>
        </p:spPr>
        <p:txBody>
          <a:bodyPr/>
          <a:lstStyle/>
          <a:p>
            <a:pPr eaLnBrk="1" hangingPunct="1">
              <a:defRPr/>
            </a:pPr>
            <a:r>
              <a:rPr lang="fi-FI" altLang="fi-FI" dirty="0">
                <a:cs typeface="Trebuchet MS" panose="020B0603020202020204" pitchFamily="34" charset="0"/>
              </a:rPr>
              <a:t>Oppilaskuntatoiminta</a:t>
            </a:r>
            <a:endParaRPr lang="fi-FI" altLang="fi-FI" dirty="0">
              <a:solidFill>
                <a:schemeClr val="tx1">
                  <a:lumMod val="75000"/>
                  <a:lumOff val="25000"/>
                </a:schemeClr>
              </a:solidFill>
              <a:cs typeface="Trebuchet MS" panose="020B0603020202020204" pitchFamily="34" charset="0"/>
            </a:endParaRPr>
          </a:p>
        </p:txBody>
      </p:sp>
      <p:sp>
        <p:nvSpPr>
          <p:cNvPr id="13314" name="Sisällön paikkamerkki 1">
            <a:extLst>
              <a:ext uri="{FF2B5EF4-FFF2-40B4-BE49-F238E27FC236}">
                <a16:creationId xmlns:a16="http://schemas.microsoft.com/office/drawing/2014/main" id="{C51C75E6-5E3C-4678-B337-EF305C147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8" y="1798638"/>
            <a:ext cx="7445375" cy="508635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/>
            </a:pPr>
            <a:r>
              <a:rPr lang="fi-FI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Oppilaskunta muodostuu Äetsän koulun oppilaista</a:t>
            </a:r>
          </a:p>
          <a:p>
            <a:pPr eaLnBrk="1" fontAlgn="auto" hangingPunct="1"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/>
            </a:pPr>
            <a:r>
              <a:rPr lang="fi-FI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Luokkien luottamusoppilaista muodostetaan oppilaskunnan hallitus</a:t>
            </a:r>
          </a:p>
          <a:p>
            <a:pPr eaLnBrk="1" fontAlgn="auto" hangingPunct="1"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/>
            </a:pPr>
            <a:r>
              <a:rPr lang="fi-FI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/>
              </a:rPr>
              <a:t>Toimintaa mm.</a:t>
            </a:r>
            <a:endParaRPr lang="fi-FI" sz="2400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  <a:p>
            <a:pPr lvl="1" eaLnBrk="1" hangingPunct="1">
              <a:buFont typeface="Arial" charset="0"/>
              <a:buChar char="•"/>
              <a:defRPr/>
            </a:pPr>
            <a:r>
              <a:rPr lang="fi-FI" sz="2000" dirty="0">
                <a:latin typeface="Comic Sans MS" pitchFamily="66" charset="0"/>
              </a:rPr>
              <a:t>Nuorisovaalit, taksvärkki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fi-FI" sz="2000" dirty="0">
                <a:latin typeface="Comic Sans MS" pitchFamily="66" charset="0"/>
              </a:rPr>
              <a:t>Huippukokoushankkeen puitteissa parannetaan  kouluviihtyvyyttä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fi-FI" sz="2000" dirty="0">
                <a:latin typeface="Comic Sans MS" pitchFamily="66" charset="0"/>
              </a:rPr>
              <a:t>Kioskitoiminta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fi-FI" sz="2000" dirty="0">
                <a:latin typeface="Comic Sans MS" pitchFamily="66" charset="0"/>
              </a:rPr>
              <a:t>Yhteistyö </a:t>
            </a:r>
            <a:r>
              <a:rPr lang="fi-FI" sz="2000" dirty="0" err="1">
                <a:latin typeface="Comic Sans MS" pitchFamily="66" charset="0"/>
              </a:rPr>
              <a:t>Servin</a:t>
            </a:r>
            <a:r>
              <a:rPr lang="fi-FI" sz="2000" dirty="0">
                <a:latin typeface="Comic Sans MS" pitchFamily="66" charset="0"/>
              </a:rPr>
              <a:t> kanssa </a:t>
            </a:r>
          </a:p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r>
              <a:rPr lang="fi-FI" sz="2200" dirty="0">
                <a:latin typeface="Comic Sans MS" pitchFamily="66" charset="0"/>
              </a:rPr>
              <a:t>		</a:t>
            </a:r>
            <a:r>
              <a:rPr lang="fi-FI" sz="2000" dirty="0">
                <a:latin typeface="Comic Sans MS" pitchFamily="66" charset="0"/>
              </a:rPr>
              <a:t>kouluruokailun kehittämiseksi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fi-FI" sz="2000" dirty="0">
                <a:latin typeface="Comic Sans MS" pitchFamily="66" charset="0"/>
              </a:rPr>
              <a:t>Oppilaiden edustaminen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fi-FI" sz="2000" dirty="0">
                <a:latin typeface="Comic Sans MS" pitchFamily="66" charset="0"/>
              </a:rPr>
              <a:t>Stipendien ja hymypatsaiden </a:t>
            </a:r>
          </a:p>
          <a:p>
            <a:pPr marL="400050" lvl="1" indent="0" eaLnBrk="1" hangingPunct="1">
              <a:buFont typeface="Wingdings 2" panose="05020102010507070707" pitchFamily="18" charset="2"/>
              <a:buNone/>
              <a:defRPr/>
            </a:pPr>
            <a:r>
              <a:rPr lang="fi-FI" sz="2000" dirty="0">
                <a:latin typeface="Comic Sans MS" pitchFamily="66" charset="0"/>
              </a:rPr>
              <a:t>		myöntäminen</a:t>
            </a:r>
          </a:p>
          <a:p>
            <a:pPr lvl="1" eaLnBrk="1" fontAlgn="auto" hangingPunct="1"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/>
            </a:pPr>
            <a:endParaRPr lang="fi-FI" sz="2200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  <a:p>
            <a:pPr algn="just" eaLnBrk="1" fontAlgn="auto" hangingPunct="1">
              <a:lnSpc>
                <a:spcPct val="8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fi-FI" sz="2800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4340" name="Kuva 1">
            <a:extLst>
              <a:ext uri="{FF2B5EF4-FFF2-40B4-BE49-F238E27FC236}">
                <a16:creationId xmlns:a16="http://schemas.microsoft.com/office/drawing/2014/main" id="{49C8D923-B6EC-45C4-B4E1-0AA57A7D9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341813"/>
            <a:ext cx="3500438" cy="233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Kuva 1">
            <a:extLst>
              <a:ext uri="{FF2B5EF4-FFF2-40B4-BE49-F238E27FC236}">
                <a16:creationId xmlns:a16="http://schemas.microsoft.com/office/drawing/2014/main" id="{F8822282-7A55-4328-898A-B262746FD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1960563"/>
            <a:ext cx="13398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tsikko 1">
            <a:extLst>
              <a:ext uri="{FF2B5EF4-FFF2-40B4-BE49-F238E27FC236}">
                <a16:creationId xmlns:a16="http://schemas.microsoft.com/office/drawing/2014/main" id="{1E17E52A-D116-43F8-82F7-FA0DB11CA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711200"/>
            <a:ext cx="7737475" cy="923925"/>
          </a:xfrm>
        </p:spPr>
        <p:txBody>
          <a:bodyPr/>
          <a:lstStyle/>
          <a:p>
            <a:pPr eaLnBrk="1" hangingPunct="1">
              <a:defRPr/>
            </a:pPr>
            <a:r>
              <a:rPr lang="fi-FI" altLang="fi-FI" sz="2800" dirty="0">
                <a:cs typeface="Trebuchet MS" panose="020B0603020202020204" pitchFamily="34" charset="0"/>
              </a:rPr>
              <a:t>Tukioppilastoiminta</a:t>
            </a:r>
            <a:endParaRPr lang="fi-FI" altLang="fi-FI" sz="2800" dirty="0">
              <a:solidFill>
                <a:schemeClr val="tx1">
                  <a:lumMod val="75000"/>
                  <a:lumOff val="25000"/>
                </a:schemeClr>
              </a:solidFill>
              <a:cs typeface="Trebuchet MS" panose="020B0603020202020204" pitchFamily="34" charset="0"/>
            </a:endParaRPr>
          </a:p>
        </p:txBody>
      </p:sp>
      <p:sp>
        <p:nvSpPr>
          <p:cNvPr id="19459" name="Sisällön paikkamerkki 2">
            <a:extLst>
              <a:ext uri="{FF2B5EF4-FFF2-40B4-BE49-F238E27FC236}">
                <a16:creationId xmlns:a16="http://schemas.microsoft.com/office/drawing/2014/main" id="{D8252E5B-F8AF-45B7-B926-8654DFFFAB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1935163"/>
            <a:ext cx="3822700" cy="29495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i-FI" sz="2000" dirty="0">
                <a:latin typeface="Comic Sans MS" pitchFamily="66" charset="0"/>
              </a:rPr>
              <a:t>Tukioppilaan tehtävät: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•"/>
              <a:defRPr/>
            </a:pPr>
            <a:r>
              <a:rPr lang="fi-FI" sz="2000" dirty="0">
                <a:latin typeface="Comic Sans MS" pitchFamily="66" charset="0"/>
              </a:rPr>
              <a:t>Kummina toimiminen </a:t>
            </a:r>
          </a:p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fi-FI" sz="2000" dirty="0">
                <a:latin typeface="Comic Sans MS" pitchFamily="66" charset="0"/>
              </a:rPr>
              <a:t>	seiskoille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•"/>
              <a:defRPr/>
            </a:pPr>
            <a:r>
              <a:rPr lang="fi-FI" sz="2000" dirty="0">
                <a:latin typeface="Comic Sans MS" pitchFamily="66" charset="0"/>
              </a:rPr>
              <a:t>Välituntitilanteiden seuraaminen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•"/>
              <a:defRPr/>
            </a:pPr>
            <a:r>
              <a:rPr lang="fi-FI" sz="2000" dirty="0">
                <a:latin typeface="Comic Sans MS" pitchFamily="66" charset="0"/>
              </a:rPr>
              <a:t>Tiedottaminen kiusaamistilanteista opettajille</a:t>
            </a:r>
          </a:p>
          <a:p>
            <a:pPr eaLnBrk="1" hangingPunct="1">
              <a:buFont typeface="Arial" charset="0"/>
              <a:buChar char="•"/>
              <a:defRPr/>
            </a:pPr>
            <a:endParaRPr lang="fi-FI" sz="2200" dirty="0"/>
          </a:p>
        </p:txBody>
      </p:sp>
      <p:sp>
        <p:nvSpPr>
          <p:cNvPr id="26628" name="Sisällön paikkamerkki 3">
            <a:extLst>
              <a:ext uri="{FF2B5EF4-FFF2-40B4-BE49-F238E27FC236}">
                <a16:creationId xmlns:a16="http://schemas.microsoft.com/office/drawing/2014/main" id="{B368079C-9886-4709-9A4A-0FE2C1570B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48263" y="3409950"/>
            <a:ext cx="3822700" cy="3448050"/>
          </a:xfrm>
        </p:spPr>
        <p:txBody>
          <a:bodyPr rtlCol="0"/>
          <a:lstStyle/>
          <a:p>
            <a:pPr eaLnBrk="1" fontAlgn="auto" hangingPunct="1">
              <a:lnSpc>
                <a:spcPct val="9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None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Tukioppilaiden järjestämät tapahtumat:</a:t>
            </a:r>
          </a:p>
          <a:p>
            <a:pPr eaLnBrk="1" fontAlgn="auto" hangingPunct="1">
              <a:lnSpc>
                <a:spcPct val="90000"/>
              </a:lnSpc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Seiskojen leirit</a:t>
            </a:r>
          </a:p>
          <a:p>
            <a:pPr eaLnBrk="1" fontAlgn="auto" hangingPunct="1">
              <a:lnSpc>
                <a:spcPct val="90000"/>
              </a:lnSpc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Seiskojen ilta</a:t>
            </a:r>
          </a:p>
          <a:p>
            <a:pPr eaLnBrk="1" fontAlgn="auto" hangingPunct="1">
              <a:lnSpc>
                <a:spcPct val="90000"/>
              </a:lnSpc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Väriviikko</a:t>
            </a:r>
          </a:p>
          <a:p>
            <a:pPr eaLnBrk="1" fontAlgn="auto" hangingPunct="1">
              <a:lnSpc>
                <a:spcPct val="90000"/>
              </a:lnSpc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Joulutoivekonsertti</a:t>
            </a:r>
          </a:p>
          <a:p>
            <a:pPr eaLnBrk="1" fontAlgn="auto" hangingPunct="1">
              <a:lnSpc>
                <a:spcPct val="90000"/>
              </a:lnSpc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Ystävänpäivän halauskilpailu</a:t>
            </a:r>
          </a:p>
          <a:p>
            <a:pPr eaLnBrk="1" fontAlgn="auto" hangingPunct="1">
              <a:lnSpc>
                <a:spcPct val="90000"/>
              </a:lnSpc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Vappubileet</a:t>
            </a:r>
          </a:p>
          <a:p>
            <a:pPr eaLnBrk="1" fontAlgn="auto" hangingPunct="1">
              <a:lnSpc>
                <a:spcPct val="90000"/>
              </a:lnSpc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/>
            </a:pP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  <a:p>
            <a:pPr eaLnBrk="1" fontAlgn="auto" hangingPunct="1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endParaRPr lang="fi-FI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5365" name="Kuva 2">
            <a:extLst>
              <a:ext uri="{FF2B5EF4-FFF2-40B4-BE49-F238E27FC236}">
                <a16:creationId xmlns:a16="http://schemas.microsoft.com/office/drawing/2014/main" id="{2CF86323-841F-4FB5-9188-7A2DB77109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941888"/>
            <a:ext cx="25558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Kuva 3">
            <a:extLst>
              <a:ext uri="{FF2B5EF4-FFF2-40B4-BE49-F238E27FC236}">
                <a16:creationId xmlns:a16="http://schemas.microsoft.com/office/drawing/2014/main" id="{90ACF3B0-E369-48EF-BB50-BE2D580BD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98438"/>
            <a:ext cx="1990725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1A76A392-3A06-4B0D-BC8E-3C3FAEBD49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692150"/>
            <a:ext cx="7124700" cy="925513"/>
          </a:xfrm>
        </p:spPr>
        <p:txBody>
          <a:bodyPr/>
          <a:lstStyle/>
          <a:p>
            <a:pPr eaLnBrk="1" hangingPunct="1"/>
            <a:r>
              <a:rPr lang="fi-FI" altLang="fi-FI">
                <a:latin typeface="Comic Sans MS" panose="030F0702030302020204" pitchFamily="66" charset="0"/>
                <a:cs typeface="Trebuchet MS" panose="020B0603020202020204" pitchFamily="34" charset="0"/>
              </a:rPr>
              <a:t>  </a:t>
            </a:r>
            <a:r>
              <a:rPr lang="fi-FI" altLang="fi-FI" sz="2800">
                <a:latin typeface="Comic Sans MS" panose="030F0702030302020204" pitchFamily="66" charset="0"/>
                <a:cs typeface="Trebuchet MS" panose="020B0603020202020204" pitchFamily="34" charset="0"/>
              </a:rPr>
              <a:t>Oppilashuolto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1E306B2B-D5BD-47F6-AD20-0AF33CD44E6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750" y="1412875"/>
            <a:ext cx="8280400" cy="29527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fi-FI" sz="2000" dirty="0">
                <a:latin typeface="Comic Sans MS" pitchFamily="66" charset="0"/>
              </a:rPr>
              <a:t>Oppilashuoltotyö kuuluu kaikille koulun aikuisille osana omaa perustyötä.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fi-FI" sz="2000" dirty="0">
                <a:latin typeface="Comic Sans MS" pitchFamily="66" charset="0"/>
              </a:rPr>
              <a:t>Ensisijaista on kodin ja koulun yhteistyö.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fi-FI" sz="2000" dirty="0">
                <a:latin typeface="Comic Sans MS" pitchFamily="66" charset="0"/>
              </a:rPr>
              <a:t>Tukitoimien suunnittelussa korostetaan lapsen ja hänen huoltajansa kuulemisen tärkeyttä.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Koulussa toimii monialainen oppilashuolto, joka muodostuu yhteisöllisestä  ja yksilökohtaisesta oppilashuollosta. </a:t>
            </a:r>
          </a:p>
        </p:txBody>
      </p:sp>
      <p:pic>
        <p:nvPicPr>
          <p:cNvPr id="16388" name="Kuva 3">
            <a:extLst>
              <a:ext uri="{FF2B5EF4-FFF2-40B4-BE49-F238E27FC236}">
                <a16:creationId xmlns:a16="http://schemas.microsoft.com/office/drawing/2014/main" id="{F5AC3B48-74FE-4D16-8003-1E66DFE36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230688"/>
            <a:ext cx="32385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Kuva 1">
            <a:extLst>
              <a:ext uri="{FF2B5EF4-FFF2-40B4-BE49-F238E27FC236}">
                <a16:creationId xmlns:a16="http://schemas.microsoft.com/office/drawing/2014/main" id="{368BFC24-F561-468C-8A12-F8EC5BAA11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288" y="4230688"/>
            <a:ext cx="3240087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F30ECE2B-CF4C-4547-AAF4-F3C19C8AEF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7513" y="549275"/>
            <a:ext cx="8229600" cy="1252538"/>
          </a:xfrm>
        </p:spPr>
        <p:txBody>
          <a:bodyPr/>
          <a:lstStyle/>
          <a:p>
            <a:pPr eaLnBrk="1" hangingPunct="1"/>
            <a:r>
              <a:rPr lang="fi-FI" altLang="fi-FI" sz="2800">
                <a:latin typeface="Comic Sans MS" panose="030F0702030302020204" pitchFamily="66" charset="0"/>
                <a:cs typeface="Trebuchet MS" panose="020B0603020202020204" pitchFamily="34" charset="0"/>
              </a:rPr>
              <a:t>Oppimisen ja koulunkäynnin tuki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3C73DEE1-3540-48E5-BA80-C8B76C5930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9863" y="1412875"/>
            <a:ext cx="7408862" cy="31686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fi-FI" altLang="fi-FI" sz="2200">
              <a:latin typeface="Comic Sans MS" panose="030F0702030302020204" pitchFamily="66" charset="0"/>
            </a:endParaRP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fi-FI" altLang="fi-FI" sz="2200">
                <a:latin typeface="Comic Sans MS" panose="030F0702030302020204" pitchFamily="66" charset="0"/>
              </a:rPr>
              <a:t>Yleinen tuki on ennakoivaa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fi-FI" altLang="fi-FI" sz="2200">
                <a:latin typeface="Comic Sans MS" panose="030F0702030302020204" pitchFamily="66" charset="0"/>
              </a:rPr>
              <a:t>Tehostettu tuki </a:t>
            </a:r>
          </a:p>
          <a:p>
            <a:pPr lvl="2" eaLnBrk="1" hangingPunct="1">
              <a:lnSpc>
                <a:spcPct val="80000"/>
              </a:lnSpc>
              <a:buFontTx/>
              <a:buChar char="-"/>
            </a:pPr>
            <a:r>
              <a:rPr lang="fi-FI" altLang="fi-FI" sz="2000">
                <a:latin typeface="Comic Sans MS" panose="030F0702030302020204" pitchFamily="66" charset="0"/>
              </a:rPr>
              <a:t>säännölliseen tai monipuoliseen tuen tarpeeseen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fi-FI" altLang="fi-FI" sz="2200">
                <a:latin typeface="Comic Sans MS" panose="030F0702030302020204" pitchFamily="66" charset="0"/>
              </a:rPr>
              <a:t>Erityinen tuki</a:t>
            </a:r>
          </a:p>
          <a:p>
            <a:pPr lvl="2" eaLnBrk="1" hangingPunct="1">
              <a:lnSpc>
                <a:spcPct val="80000"/>
              </a:lnSpc>
              <a:buFontTx/>
              <a:buChar char="-"/>
            </a:pPr>
            <a:r>
              <a:rPr lang="fi-FI" altLang="fi-FI" sz="2000">
                <a:latin typeface="Comic Sans MS" panose="030F0702030302020204" pitchFamily="66" charset="0"/>
              </a:rPr>
              <a:t>kokonaisvaltainen ja suunnitelmallinen tuki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fi-FI" altLang="fi-FI" sz="2200">
                <a:latin typeface="Comic Sans MS" panose="030F0702030302020204" pitchFamily="66" charset="0"/>
              </a:rPr>
              <a:t>Eriyttäminen</a:t>
            </a:r>
          </a:p>
          <a:p>
            <a:pPr lvl="2" eaLnBrk="1" hangingPunct="1">
              <a:lnSpc>
                <a:spcPct val="80000"/>
              </a:lnSpc>
              <a:buFontTx/>
              <a:buChar char="-"/>
            </a:pPr>
            <a:r>
              <a:rPr lang="fi-FI" altLang="fi-FI" sz="2000">
                <a:latin typeface="Comic Sans MS" panose="030F0702030302020204" pitchFamily="66" charset="0"/>
              </a:rPr>
              <a:t>matematiikassa yksilölliset opinpolut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fi-FI" altLang="fi-FI" sz="2800"/>
          </a:p>
        </p:txBody>
      </p:sp>
      <p:pic>
        <p:nvPicPr>
          <p:cNvPr id="17412" name="Kuva 2">
            <a:extLst>
              <a:ext uri="{FF2B5EF4-FFF2-40B4-BE49-F238E27FC236}">
                <a16:creationId xmlns:a16="http://schemas.microsoft.com/office/drawing/2014/main" id="{470FDC6C-AA70-491C-A14F-A01A9B595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713" y="4365625"/>
            <a:ext cx="3130550" cy="234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C8B299B-C5F6-4C52-9BD9-35E5128876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692150"/>
            <a:ext cx="7124700" cy="925513"/>
          </a:xfrm>
        </p:spPr>
        <p:txBody>
          <a:bodyPr/>
          <a:lstStyle/>
          <a:p>
            <a:pPr eaLnBrk="1" hangingPunct="1"/>
            <a:r>
              <a:rPr lang="fi-FI" altLang="fi-FI">
                <a:latin typeface="Comic Sans MS" panose="030F0702030302020204" pitchFamily="66" charset="0"/>
                <a:cs typeface="Trebuchet MS" panose="020B0603020202020204" pitchFamily="34" charset="0"/>
              </a:rPr>
              <a:t>Perusopetuksen tukimuodot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BDE6FD44-FC3E-4094-A986-843BFAAED2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02550" cy="4471988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Comic Sans MS"/>
              </a:rPr>
              <a:t>Tukiopetus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Comic Sans MS"/>
              </a:rPr>
              <a:t>Osa-aikainen erityisopetus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Comic Sans MS"/>
              </a:rPr>
              <a:t>Opintojen yksilöllinen ohjaus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Comic Sans MS"/>
              </a:rPr>
              <a:t>Yhteistyö kodin kanssa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Comic Sans MS"/>
              </a:rPr>
              <a:t>Oppilashuollon tuki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Comic Sans MS"/>
              </a:rPr>
              <a:t>Opetukseen osallistumisen edellyttämät palvelut ja apuvälineet</a:t>
            </a:r>
          </a:p>
          <a:p>
            <a:pPr lvl="2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Comic Sans MS"/>
              </a:rPr>
              <a:t>Tulkki- ja avustajapalvelut</a:t>
            </a:r>
          </a:p>
          <a:p>
            <a:pPr lvl="2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Comic Sans MS"/>
              </a:rPr>
              <a:t>Opetuspalvelut</a:t>
            </a:r>
          </a:p>
          <a:p>
            <a:pPr lvl="2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altLang="fi-FI" sz="2000" dirty="0">
                <a:latin typeface="Comic Sans MS"/>
              </a:rPr>
              <a:t>Erityiset apuvälineet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fi-FI" altLang="fi-FI" sz="2200">
              <a:latin typeface="Comic Sans MS" panose="030F0702030302020204" pitchFamily="66" charset="0"/>
            </a:endParaRPr>
          </a:p>
        </p:txBody>
      </p:sp>
      <p:pic>
        <p:nvPicPr>
          <p:cNvPr id="18436" name="Kuva 2">
            <a:extLst>
              <a:ext uri="{FF2B5EF4-FFF2-40B4-BE49-F238E27FC236}">
                <a16:creationId xmlns:a16="http://schemas.microsoft.com/office/drawing/2014/main" id="{75493A55-9774-4103-90B0-1936269918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92125"/>
            <a:ext cx="2384425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orakulmio 2">
            <a:extLst>
              <a:ext uri="{FF2B5EF4-FFF2-40B4-BE49-F238E27FC236}">
                <a16:creationId xmlns:a16="http://schemas.microsoft.com/office/drawing/2014/main" id="{26811B3A-ED83-4C0B-A6D2-2B91792AD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476250"/>
            <a:ext cx="6985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>
                <a:solidFill>
                  <a:srgbClr val="404040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600">
                <a:solidFill>
                  <a:srgbClr val="404040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400">
                <a:solidFill>
                  <a:srgbClr val="404040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fi-FI" altLang="fi-FI" b="1">
                <a:solidFill>
                  <a:schemeClr val="tx1"/>
                </a:solidFill>
                <a:latin typeface="Tempus Sans ITC" panose="04020404030007020202" pitchFamily="82" charset="0"/>
              </a:rPr>
              <a:t>Avaa hyperlinkki </a:t>
            </a:r>
            <a:r>
              <a:rPr lang="fi-FI" altLang="fi-FI" b="1">
                <a:solidFill>
                  <a:schemeClr val="tx1"/>
                </a:solidFill>
                <a:latin typeface="Tempus Sans ITC" panose="04020404030007020202" pitchFamily="82" charset="0"/>
                <a:hlinkClick r:id="rId3"/>
              </a:rPr>
              <a:t>Äetsän koulu Pedanetissa</a:t>
            </a:r>
            <a:endParaRPr lang="fi-FI" altLang="fi-FI" b="1">
              <a:solidFill>
                <a:schemeClr val="tx1"/>
              </a:solidFill>
              <a:latin typeface="Tempus Sans ITC" panose="04020404030007020202" pitchFamily="82" charset="0"/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fi-FI" altLang="fi-FI" b="1">
                <a:solidFill>
                  <a:schemeClr val="tx1"/>
                </a:solidFill>
                <a:latin typeface="Tempus Sans ITC" panose="04020404030007020202" pitchFamily="82" charset="0"/>
              </a:rPr>
              <a:t>tai googlaa ”äetsän koulu”</a:t>
            </a:r>
          </a:p>
        </p:txBody>
      </p:sp>
      <p:pic>
        <p:nvPicPr>
          <p:cNvPr id="19459" name="Kuva 1">
            <a:extLst>
              <a:ext uri="{FF2B5EF4-FFF2-40B4-BE49-F238E27FC236}">
                <a16:creationId xmlns:a16="http://schemas.microsoft.com/office/drawing/2014/main" id="{2E6CD959-A994-4BBA-9B84-AE5EC5231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8" r="50008" b="4015"/>
          <a:stretch>
            <a:fillRect/>
          </a:stretch>
        </p:blipFill>
        <p:spPr bwMode="auto">
          <a:xfrm>
            <a:off x="611188" y="1773238"/>
            <a:ext cx="792162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D3E69D6-0303-424D-85B9-4B9985E8A36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8788" y="549275"/>
            <a:ext cx="8367712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i-FI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</a:rPr>
              <a:t>Ota rohkeasti yhteyttä uuteen kouluun, mikäli jokin tilanne huolettaa!</a:t>
            </a:r>
            <a:endParaRPr lang="fi-FI" sz="3200" dirty="0">
              <a:solidFill>
                <a:schemeClr val="tx1">
                  <a:lumMod val="75000"/>
                  <a:lumOff val="25000"/>
                </a:schemeClr>
              </a:solidFill>
              <a:ea typeface="+mj-ea"/>
            </a:endParaRPr>
          </a:p>
        </p:txBody>
      </p:sp>
      <p:pic>
        <p:nvPicPr>
          <p:cNvPr id="36867" name="Picture 4" descr="Koulu">
            <a:extLst>
              <a:ext uri="{FF2B5EF4-FFF2-40B4-BE49-F238E27FC236}">
                <a16:creationId xmlns:a16="http://schemas.microsoft.com/office/drawing/2014/main" id="{33B43875-7225-4542-8E4B-A62F81B24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420888"/>
            <a:ext cx="5184775" cy="345598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Suorakulmio 1">
            <a:extLst>
              <a:ext uri="{FF2B5EF4-FFF2-40B4-BE49-F238E27FC236}">
                <a16:creationId xmlns:a16="http://schemas.microsoft.com/office/drawing/2014/main" id="{2C206BCB-C615-4750-B5A0-7B0F5792B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6005513"/>
            <a:ext cx="7920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i-FI" altLang="fi-FI">
                <a:latin typeface="Comic Sans MS" panose="030F0702030302020204" pitchFamily="66" charset="0"/>
              </a:rPr>
              <a:t>https://peda.net/sastamala/peruskoulut/aetsan-koulu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Kuva 6">
            <a:extLst>
              <a:ext uri="{FF2B5EF4-FFF2-40B4-BE49-F238E27FC236}">
                <a16:creationId xmlns:a16="http://schemas.microsoft.com/office/drawing/2014/main" id="{EE65AF3B-E6BF-429F-B795-E7A232C6A46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33028" r="11958" b="21535"/>
          <a:stretch>
            <a:fillRect/>
          </a:stretch>
        </p:blipFill>
        <p:spPr bwMode="auto">
          <a:xfrm>
            <a:off x="5508625" y="1230313"/>
            <a:ext cx="3635375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">
            <a:extLst>
              <a:ext uri="{FF2B5EF4-FFF2-40B4-BE49-F238E27FC236}">
                <a16:creationId xmlns:a16="http://schemas.microsoft.com/office/drawing/2014/main" id="{FE3C10FD-5E2C-46CD-B90F-B7DED94605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4678363" cy="990600"/>
          </a:xfrm>
        </p:spPr>
        <p:txBody>
          <a:bodyPr/>
          <a:lstStyle/>
          <a:p>
            <a:pPr algn="ctr" eaLnBrk="1" hangingPunct="1"/>
            <a:r>
              <a:rPr lang="fi-FI" altLang="fi-FI">
                <a:latin typeface="Comic Sans MS" panose="030F0702030302020204" pitchFamily="66" charset="0"/>
                <a:cs typeface="Trebuchet MS" panose="020B0603020202020204" pitchFamily="34" charset="0"/>
              </a:rPr>
              <a:t>ÄETSÄN KOULU 2020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3341BE09-11E4-419C-834F-A9BC67240F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504950"/>
            <a:ext cx="7772400" cy="30956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defRPr/>
            </a:pPr>
            <a:r>
              <a:rPr lang="fi-FI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oppilaita n. 200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defRPr/>
            </a:pPr>
            <a:r>
              <a:rPr lang="fi-FI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opettajia 22 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defRPr/>
            </a:pPr>
            <a:r>
              <a:rPr lang="fi-FI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rinnakkaisluokkia 3 - 4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defRPr/>
            </a:pPr>
            <a:r>
              <a:rPr lang="fi-FI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erityisopetuksen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fi-FI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	pienryhmä</a:t>
            </a:r>
            <a:r>
              <a:rPr lang="fi-FI" sz="28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Symbol" pitchFamily="18" charset="2"/>
              <a:buNone/>
              <a:defRPr/>
            </a:pP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AE53377E-2829-453D-A7AC-3FAC130861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3" t="26554" r="852"/>
          <a:stretch/>
        </p:blipFill>
        <p:spPr>
          <a:xfrm>
            <a:off x="5040313" y="4573588"/>
            <a:ext cx="4103687" cy="2290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0" name="Kuva 5">
            <a:extLst>
              <a:ext uri="{FF2B5EF4-FFF2-40B4-BE49-F238E27FC236}">
                <a16:creationId xmlns:a16="http://schemas.microsoft.com/office/drawing/2014/main" id="{5A6CC862-9319-4560-87D0-D80003DE3B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4" t="20444" r="16530"/>
          <a:stretch>
            <a:fillRect/>
          </a:stretch>
        </p:blipFill>
        <p:spPr bwMode="auto">
          <a:xfrm>
            <a:off x="4684713" y="2808288"/>
            <a:ext cx="212725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Kuva 7">
            <a:extLst>
              <a:ext uri="{FF2B5EF4-FFF2-40B4-BE49-F238E27FC236}">
                <a16:creationId xmlns:a16="http://schemas.microsoft.com/office/drawing/2014/main" id="{404BDA08-831A-4B7E-9A33-6D7497BEE7D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3" y="2808288"/>
            <a:ext cx="2339975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Kuva 8">
            <a:extLst>
              <a:ext uri="{FF2B5EF4-FFF2-40B4-BE49-F238E27FC236}">
                <a16:creationId xmlns:a16="http://schemas.microsoft.com/office/drawing/2014/main" id="{8A2C8583-AE2E-4A36-A5CD-C2D6238DA7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3521" r="227"/>
          <a:stretch>
            <a:fillRect/>
          </a:stretch>
        </p:blipFill>
        <p:spPr bwMode="auto">
          <a:xfrm>
            <a:off x="1079500" y="4570413"/>
            <a:ext cx="3960813" cy="22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5">
            <a:extLst>
              <a:ext uri="{FF2B5EF4-FFF2-40B4-BE49-F238E27FC236}">
                <a16:creationId xmlns:a16="http://schemas.microsoft.com/office/drawing/2014/main" id="{BDC080F4-0DBA-4C5B-ACD6-3534F071A54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52638" y="188913"/>
            <a:ext cx="4895850" cy="6402387"/>
            <a:chOff x="506" y="-698"/>
            <a:chExt cx="3747" cy="4899"/>
          </a:xfrm>
        </p:grpSpPr>
        <p:sp>
          <p:nvSpPr>
            <p:cNvPr id="7172" name="AutoShape 4">
              <a:extLst>
                <a:ext uri="{FF2B5EF4-FFF2-40B4-BE49-F238E27FC236}">
                  <a16:creationId xmlns:a16="http://schemas.microsoft.com/office/drawing/2014/main" id="{2B86CA8A-C59A-4246-B9DE-25DA234F6C8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06" y="-698"/>
              <a:ext cx="3747" cy="48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/>
            </a:p>
          </p:txBody>
        </p:sp>
        <p:pic>
          <p:nvPicPr>
            <p:cNvPr id="7173" name="Picture 6">
              <a:extLst>
                <a:ext uri="{FF2B5EF4-FFF2-40B4-BE49-F238E27FC236}">
                  <a16:creationId xmlns:a16="http://schemas.microsoft.com/office/drawing/2014/main" id="{B5069CAE-83A1-41D4-B40B-2310053F9A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" y="-698"/>
              <a:ext cx="3749" cy="4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171" name="Picture 5">
            <a:extLst>
              <a:ext uri="{FF2B5EF4-FFF2-40B4-BE49-F238E27FC236}">
                <a16:creationId xmlns:a16="http://schemas.microsoft.com/office/drawing/2014/main" id="{E1FE451D-4D5F-4AA2-A515-016EFBB93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981075"/>
            <a:ext cx="2516187" cy="124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>
            <a:extLst>
              <a:ext uri="{FF2B5EF4-FFF2-40B4-BE49-F238E27FC236}">
                <a16:creationId xmlns:a16="http://schemas.microsoft.com/office/drawing/2014/main" id="{61A7AD29-B05C-4C5D-AE70-7AB017D8AA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9163" y="188913"/>
            <a:ext cx="7772400" cy="566737"/>
          </a:xfrm>
        </p:spPr>
        <p:txBody>
          <a:bodyPr/>
          <a:lstStyle/>
          <a:p>
            <a:pPr algn="ctr" eaLnBrk="1" hangingPunct="1"/>
            <a:r>
              <a:rPr lang="fi-FI" altLang="fi-FI">
                <a:latin typeface="Comic Sans MS" panose="030F0702030302020204" pitchFamily="66" charset="0"/>
                <a:cs typeface="Trebuchet MS" panose="020B0603020202020204" pitchFamily="34" charset="0"/>
              </a:rPr>
              <a:t>Äetsän koulun henkilökunta</a:t>
            </a:r>
          </a:p>
        </p:txBody>
      </p:sp>
      <p:sp>
        <p:nvSpPr>
          <p:cNvPr id="8195" name="Tekstiruutu 1">
            <a:extLst>
              <a:ext uri="{FF2B5EF4-FFF2-40B4-BE49-F238E27FC236}">
                <a16:creationId xmlns:a16="http://schemas.microsoft.com/office/drawing/2014/main" id="{7B2D8AB8-7794-4A5E-B3FF-DC43C045A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425" y="5661025"/>
            <a:ext cx="73802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>
                <a:solidFill>
                  <a:srgbClr val="404040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600">
                <a:solidFill>
                  <a:srgbClr val="404040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400">
                <a:solidFill>
                  <a:srgbClr val="404040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fi-FI" altLang="fi-FI" sz="2000">
                <a:solidFill>
                  <a:schemeClr val="tx1"/>
                </a:solidFill>
                <a:latin typeface="Comic Sans MS" panose="030F0702030302020204" pitchFamily="66" charset="0"/>
              </a:rPr>
              <a:t>Rehtori, aineenopettajat, luokanohjaajat, erityisopettajat, opinto-ohjaaja, koulunkäyntiavustajat, palvelusihteeri ja muu henkilökunta. </a:t>
            </a:r>
            <a:r>
              <a:rPr lang="fi-FI" altLang="fi-FI" sz="800">
                <a:solidFill>
                  <a:schemeClr val="tx1"/>
                </a:solidFill>
                <a:latin typeface="Comic Sans MS" panose="030F0702030302020204" pitchFamily="66" charset="0"/>
              </a:rPr>
              <a:t>Kuva: Foto-Silmunen</a:t>
            </a:r>
            <a:endParaRPr lang="fi-FI" altLang="fi-FI" sz="20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6" name="Kuva 1">
            <a:extLst>
              <a:ext uri="{FF2B5EF4-FFF2-40B4-BE49-F238E27FC236}">
                <a16:creationId xmlns:a16="http://schemas.microsoft.com/office/drawing/2014/main" id="{1B611A09-FC14-41F6-9F92-B2A9881F8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" t="8244" r="845" b="6564"/>
          <a:stretch>
            <a:fillRect/>
          </a:stretch>
        </p:blipFill>
        <p:spPr bwMode="auto">
          <a:xfrm>
            <a:off x="1252538" y="836613"/>
            <a:ext cx="7235825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BDCAA5F2-8CA9-4852-A317-9D5084C684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0363" y="404813"/>
            <a:ext cx="4284662" cy="923925"/>
          </a:xfrm>
        </p:spPr>
        <p:txBody>
          <a:bodyPr/>
          <a:lstStyle/>
          <a:p>
            <a:pPr eaLnBrk="1" hangingPunct="1"/>
            <a:r>
              <a:rPr lang="fi-FI" altLang="fi-FI">
                <a:latin typeface="Comic Sans MS" panose="030F0702030302020204" pitchFamily="66" charset="0"/>
                <a:cs typeface="Trebuchet MS" panose="020B0603020202020204" pitchFamily="34" charset="0"/>
              </a:rPr>
              <a:t>Muutosta alakouluun</a:t>
            </a:r>
          </a:p>
        </p:txBody>
      </p:sp>
      <p:sp>
        <p:nvSpPr>
          <p:cNvPr id="10243" name="Rectangle 6">
            <a:extLst>
              <a:ext uri="{FF2B5EF4-FFF2-40B4-BE49-F238E27FC236}">
                <a16:creationId xmlns:a16="http://schemas.microsoft.com/office/drawing/2014/main" id="{865D6557-6E18-4293-B85F-BFC0A9BF23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6875" y="1700213"/>
            <a:ext cx="4967288" cy="5113337"/>
          </a:xfrm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fi-FI" sz="2000" dirty="0">
                <a:latin typeface="Comic Sans MS" pitchFamily="66" charset="0"/>
              </a:rPr>
              <a:t>Uudet oppiaineet</a:t>
            </a:r>
          </a:p>
          <a:p>
            <a:pPr lvl="1" eaLnBrk="1" hangingPunct="1">
              <a:buFontTx/>
              <a:buChar char="-"/>
              <a:defRPr/>
            </a:pPr>
            <a:r>
              <a:rPr lang="fi-FI" sz="2000" dirty="0">
                <a:latin typeface="Comic Sans MS" pitchFamily="66" charset="0"/>
              </a:rPr>
              <a:t>Kotitalous, terveystieto, oppilaanohjaus, fysiikka ja kemia</a:t>
            </a:r>
          </a:p>
          <a:p>
            <a:pPr eaLnBrk="1" hangingPunct="1">
              <a:buFontTx/>
              <a:buChar char="-"/>
              <a:defRPr/>
            </a:pPr>
            <a:r>
              <a:rPr lang="fi-FI" sz="2000" dirty="0">
                <a:latin typeface="Comic Sans MS" pitchFamily="66" charset="0"/>
              </a:rPr>
              <a:t>Aineenopettajat ja aineluokat</a:t>
            </a:r>
          </a:p>
          <a:p>
            <a:pPr lvl="1" eaLnBrk="1" hangingPunct="1">
              <a:buFontTx/>
              <a:buChar char="-"/>
              <a:defRPr/>
            </a:pPr>
            <a:r>
              <a:rPr lang="fi-FI" sz="2000" dirty="0">
                <a:latin typeface="Comic Sans MS" pitchFamily="66" charset="0"/>
              </a:rPr>
              <a:t>Ryhmänohjaaja ottaa kopin luokastaan </a:t>
            </a:r>
          </a:p>
          <a:p>
            <a:pPr eaLnBrk="1" hangingPunct="1">
              <a:buFontTx/>
              <a:buChar char="-"/>
              <a:defRPr/>
            </a:pPr>
            <a:r>
              <a:rPr lang="fi-FI" sz="2000" dirty="0">
                <a:latin typeface="Comic Sans MS" pitchFamily="66" charset="0"/>
              </a:rPr>
              <a:t>Jaksotus</a:t>
            </a:r>
          </a:p>
          <a:p>
            <a:pPr lvl="1" eaLnBrk="1" hangingPunct="1">
              <a:buFontTx/>
              <a:buChar char="-"/>
              <a:defRPr/>
            </a:pPr>
            <a:r>
              <a:rPr lang="fi-FI" sz="2000" dirty="0">
                <a:latin typeface="Comic Sans MS"/>
              </a:rPr>
              <a:t>Neljä jaksoa eli neljä eri lukkaria lukuvuodessa</a:t>
            </a:r>
          </a:p>
          <a:p>
            <a:pPr lvl="1" indent="-342900" eaLnBrk="1" hangingPunct="1">
              <a:buFontTx/>
              <a:buChar char="-"/>
              <a:defRPr/>
            </a:pPr>
            <a:r>
              <a:rPr lang="fi-FI" altLang="ja-JP" sz="2000" dirty="0">
                <a:latin typeface="Comic Sans MS"/>
                <a:ea typeface="ＭＳ Ｐゴシック"/>
              </a:rPr>
              <a:t>Jakson pituus n. 9 </a:t>
            </a:r>
            <a:r>
              <a:rPr lang="fi-FI" altLang="ja-JP" sz="2000" dirty="0" err="1">
                <a:latin typeface="Comic Sans MS"/>
                <a:ea typeface="ＭＳ Ｐゴシック"/>
              </a:rPr>
              <a:t>vkoa</a:t>
            </a:r>
            <a:endParaRPr lang="fi-FI" altLang="ja-JP" sz="2000" dirty="0" err="1">
              <a:latin typeface="Comic Sans MS" pitchFamily="66" charset="0"/>
              <a:ea typeface="ＭＳ Ｐゴシック" pitchFamily="34" charset="-128"/>
            </a:endParaRPr>
          </a:p>
          <a:p>
            <a:pPr lvl="1" indent="-342900" eaLnBrk="1" hangingPunct="1">
              <a:buFontTx/>
              <a:buChar char="-"/>
              <a:defRPr/>
            </a:pPr>
            <a:r>
              <a:rPr lang="fi-FI" altLang="ja-JP" sz="2000" dirty="0">
                <a:latin typeface="Comic Sans MS"/>
                <a:ea typeface="ＭＳ Ｐゴシック"/>
              </a:rPr>
              <a:t>Joissakin aineissa (KO, KU, MU, KE, FY, SUK) kahdesta isommasta luokasta muodostetaan kolme opetusryhmää</a:t>
            </a:r>
          </a:p>
          <a:p>
            <a:pPr marL="400050" lvl="1" indent="0" eaLnBrk="1" hangingPunct="1">
              <a:buFont typeface="Wingdings 2" panose="05020102010507070707" pitchFamily="18" charset="2"/>
              <a:buNone/>
              <a:defRPr/>
            </a:pPr>
            <a:endParaRPr lang="fi-FI" sz="2200" dirty="0">
              <a:latin typeface="Comic Sans MS" panose="030F0702030302020204" pitchFamily="66" charset="0"/>
            </a:endParaRPr>
          </a:p>
        </p:txBody>
      </p:sp>
      <p:pic>
        <p:nvPicPr>
          <p:cNvPr id="9220" name="Kuva 1">
            <a:extLst>
              <a:ext uri="{FF2B5EF4-FFF2-40B4-BE49-F238E27FC236}">
                <a16:creationId xmlns:a16="http://schemas.microsoft.com/office/drawing/2014/main" id="{B1BCCF01-7246-418B-B314-EFF350053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9" t="4408" r="41943" b="42725"/>
          <a:stretch>
            <a:fillRect/>
          </a:stretch>
        </p:blipFill>
        <p:spPr bwMode="auto">
          <a:xfrm>
            <a:off x="6084888" y="403225"/>
            <a:ext cx="2663825" cy="608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67D427DA-F23E-4739-B820-5CF060269F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39975" y="1989138"/>
            <a:ext cx="1944688" cy="579437"/>
          </a:xfrm>
        </p:spPr>
        <p:txBody>
          <a:bodyPr/>
          <a:lstStyle/>
          <a:p>
            <a:pPr eaLnBrk="1" hangingPunct="1"/>
            <a:r>
              <a:rPr lang="fi-FI" altLang="fi-FI" sz="2400">
                <a:latin typeface="Comic Sans MS" panose="030F0702030302020204" pitchFamily="66" charset="0"/>
                <a:cs typeface="Trebuchet MS" panose="020B0603020202020204" pitchFamily="34" charset="0"/>
              </a:rPr>
              <a:t>Oppitunnit</a:t>
            </a:r>
          </a:p>
        </p:txBody>
      </p:sp>
      <p:graphicFrame>
        <p:nvGraphicFramePr>
          <p:cNvPr id="3" name="Sisällön paikkamerkki 2">
            <a:extLst>
              <a:ext uri="{FF2B5EF4-FFF2-40B4-BE49-F238E27FC236}">
                <a16:creationId xmlns:a16="http://schemas.microsoft.com/office/drawing/2014/main" id="{19FCDB2C-F654-425F-B2F4-3FE9D1193C7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767263" y="550863"/>
          <a:ext cx="3529012" cy="3606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3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53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29">
                <a:tc>
                  <a:txBody>
                    <a:bodyPr/>
                    <a:lstStyle/>
                    <a:p>
                      <a:r>
                        <a:rPr lang="fi-FI" sz="1800" dirty="0"/>
                        <a:t>Tunti</a:t>
                      </a:r>
                    </a:p>
                  </a:txBody>
                  <a:tcPr marL="91446" marR="91446" marT="45718" marB="45718"/>
                </a:tc>
                <a:tc>
                  <a:txBody>
                    <a:bodyPr/>
                    <a:lstStyle/>
                    <a:p>
                      <a:r>
                        <a:rPr lang="fi-FI" sz="1800" dirty="0"/>
                        <a:t>Klo</a:t>
                      </a:r>
                    </a:p>
                  </a:txBody>
                  <a:tcPr marL="91446" marR="91446" marT="45718" marB="4571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29">
                <a:tc>
                  <a:txBody>
                    <a:bodyPr/>
                    <a:lstStyle/>
                    <a:p>
                      <a:r>
                        <a:rPr lang="fi-FI" sz="1800" dirty="0"/>
                        <a:t>1.</a:t>
                      </a:r>
                    </a:p>
                  </a:txBody>
                  <a:tcPr marL="91446" marR="91446" marT="45718" marB="45718"/>
                </a:tc>
                <a:tc>
                  <a:txBody>
                    <a:bodyPr/>
                    <a:lstStyle/>
                    <a:p>
                      <a:r>
                        <a:rPr lang="fi-FI" sz="1800" dirty="0"/>
                        <a:t>  9.00 –   9.45</a:t>
                      </a:r>
                    </a:p>
                  </a:txBody>
                  <a:tcPr marL="91446" marR="91446" marT="45718" marB="4571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29">
                <a:tc>
                  <a:txBody>
                    <a:bodyPr/>
                    <a:lstStyle/>
                    <a:p>
                      <a:r>
                        <a:rPr lang="fi-FI" sz="1800" dirty="0"/>
                        <a:t>2.</a:t>
                      </a:r>
                    </a:p>
                  </a:txBody>
                  <a:tcPr marL="91446" marR="91446" marT="45718" marB="45718"/>
                </a:tc>
                <a:tc>
                  <a:txBody>
                    <a:bodyPr/>
                    <a:lstStyle/>
                    <a:p>
                      <a:r>
                        <a:rPr lang="fi-FI" sz="1800" baseline="0" dirty="0"/>
                        <a:t>10</a:t>
                      </a:r>
                      <a:r>
                        <a:rPr lang="fi-FI" sz="1800" dirty="0"/>
                        <a:t>.00 – 10.45</a:t>
                      </a:r>
                    </a:p>
                  </a:txBody>
                  <a:tcPr marL="91446" marR="91446" marT="45718" marB="4571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29">
                <a:tc>
                  <a:txBody>
                    <a:bodyPr/>
                    <a:lstStyle/>
                    <a:p>
                      <a:r>
                        <a:rPr lang="fi-FI" sz="1800" dirty="0"/>
                        <a:t>3.</a:t>
                      </a:r>
                    </a:p>
                  </a:txBody>
                  <a:tcPr marL="91446" marR="91446" marT="45718" marB="45718"/>
                </a:tc>
                <a:tc>
                  <a:txBody>
                    <a:bodyPr/>
                    <a:lstStyle/>
                    <a:p>
                      <a:r>
                        <a:rPr lang="fi-FI" sz="1800" dirty="0"/>
                        <a:t>11.00 – 11.45</a:t>
                      </a:r>
                    </a:p>
                  </a:txBody>
                  <a:tcPr marL="91446" marR="91446" marT="45718" marB="4571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29">
                <a:tc>
                  <a:txBody>
                    <a:bodyPr/>
                    <a:lstStyle/>
                    <a:p>
                      <a:endParaRPr lang="fi-FI" sz="1800" dirty="0"/>
                    </a:p>
                  </a:txBody>
                  <a:tcPr marL="91446" marR="91446" marT="45718" marB="45718"/>
                </a:tc>
                <a:tc>
                  <a:txBody>
                    <a:bodyPr/>
                    <a:lstStyle/>
                    <a:p>
                      <a:r>
                        <a:rPr lang="fi-FI" sz="1800" dirty="0"/>
                        <a:t>Ruokailu</a:t>
                      </a:r>
                    </a:p>
                  </a:txBody>
                  <a:tcPr marL="91446" marR="91446" marT="45718" marB="4571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29">
                <a:tc>
                  <a:txBody>
                    <a:bodyPr/>
                    <a:lstStyle/>
                    <a:p>
                      <a:r>
                        <a:rPr lang="fi-FI" sz="1800" dirty="0"/>
                        <a:t>4.</a:t>
                      </a:r>
                    </a:p>
                  </a:txBody>
                  <a:tcPr marL="91446" marR="91446" marT="45718" marB="45718"/>
                </a:tc>
                <a:tc>
                  <a:txBody>
                    <a:bodyPr/>
                    <a:lstStyle/>
                    <a:p>
                      <a:r>
                        <a:rPr lang="fi-FI" sz="1800" dirty="0"/>
                        <a:t>12.30 – 13.15</a:t>
                      </a:r>
                    </a:p>
                  </a:txBody>
                  <a:tcPr marL="91446" marR="91446" marT="45718" marB="4571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29">
                <a:tc>
                  <a:txBody>
                    <a:bodyPr/>
                    <a:lstStyle/>
                    <a:p>
                      <a:r>
                        <a:rPr lang="fi-FI" sz="1800" dirty="0"/>
                        <a:t>5.</a:t>
                      </a:r>
                    </a:p>
                  </a:txBody>
                  <a:tcPr marL="91446" marR="91446" marT="45718" marB="45718"/>
                </a:tc>
                <a:tc>
                  <a:txBody>
                    <a:bodyPr/>
                    <a:lstStyle/>
                    <a:p>
                      <a:r>
                        <a:rPr lang="fi-FI" sz="1800" dirty="0"/>
                        <a:t>13.30 – 14.15</a:t>
                      </a:r>
                    </a:p>
                  </a:txBody>
                  <a:tcPr marL="91446" marR="91446" marT="45718" marB="4571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29">
                <a:tc>
                  <a:txBody>
                    <a:bodyPr/>
                    <a:lstStyle/>
                    <a:p>
                      <a:r>
                        <a:rPr lang="fi-FI" sz="1800" dirty="0"/>
                        <a:t>6.</a:t>
                      </a:r>
                    </a:p>
                  </a:txBody>
                  <a:tcPr marL="91446" marR="91446" marT="45718" marB="45718"/>
                </a:tc>
                <a:tc>
                  <a:txBody>
                    <a:bodyPr/>
                    <a:lstStyle/>
                    <a:p>
                      <a:r>
                        <a:rPr lang="fi-FI" sz="1800" dirty="0"/>
                        <a:t>14.15 – 15.00</a:t>
                      </a:r>
                    </a:p>
                  </a:txBody>
                  <a:tcPr marL="91446" marR="91446" marT="45718" marB="4571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0166">
                <a:tc>
                  <a:txBody>
                    <a:bodyPr/>
                    <a:lstStyle/>
                    <a:p>
                      <a:r>
                        <a:rPr lang="fi-FI" sz="1800" dirty="0"/>
                        <a:t>7.</a:t>
                      </a:r>
                    </a:p>
                  </a:txBody>
                  <a:tcPr marL="91446" marR="91446" marT="45718" marB="45718"/>
                </a:tc>
                <a:tc>
                  <a:txBody>
                    <a:bodyPr/>
                    <a:lstStyle/>
                    <a:p>
                      <a:r>
                        <a:rPr lang="fi-FI" sz="1800" dirty="0"/>
                        <a:t>15.00</a:t>
                      </a:r>
                      <a:r>
                        <a:rPr lang="fi-FI" sz="1800" baseline="0" dirty="0"/>
                        <a:t> Kerhot, tukiopetus ym.</a:t>
                      </a:r>
                      <a:endParaRPr lang="fi-FI" sz="1800" dirty="0"/>
                    </a:p>
                  </a:txBody>
                  <a:tcPr marL="91446" marR="91446" marT="45718" marB="45718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0275" name="Kuva 1">
            <a:extLst>
              <a:ext uri="{FF2B5EF4-FFF2-40B4-BE49-F238E27FC236}">
                <a16:creationId xmlns:a16="http://schemas.microsoft.com/office/drawing/2014/main" id="{F4CF1866-BC01-4CE2-943B-F452BAE3EE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737100"/>
            <a:ext cx="7561263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kstiruutu 1">
            <a:extLst>
              <a:ext uri="{FF2B5EF4-FFF2-40B4-BE49-F238E27FC236}">
                <a16:creationId xmlns:a16="http://schemas.microsoft.com/office/drawing/2014/main" id="{0B08CDEA-9D5E-47E3-B1EC-ED5903D46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4163"/>
            <a:ext cx="8208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>
                <a:solidFill>
                  <a:srgbClr val="404040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600">
                <a:solidFill>
                  <a:srgbClr val="404040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400">
                <a:solidFill>
                  <a:srgbClr val="404040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404040"/>
              </a:buClr>
              <a:buFont typeface="Wingdings 2" panose="05020102010507070707" pitchFamily="18" charset="2"/>
              <a:buChar char=""/>
              <a:defRPr sz="1200">
                <a:solidFill>
                  <a:srgbClr val="404040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fi-FI" altLang="fi-FI">
                <a:solidFill>
                  <a:schemeClr val="tx1"/>
                </a:solidFill>
                <a:latin typeface="Comic Sans MS" panose="030F0702030302020204" pitchFamily="66" charset="0"/>
              </a:rPr>
              <a:t>Malli seiskaluokkalaisen lukkarista</a:t>
            </a:r>
          </a:p>
        </p:txBody>
      </p:sp>
      <p:sp>
        <p:nvSpPr>
          <p:cNvPr id="11267" name="Tekstiruutu 2">
            <a:extLst>
              <a:ext uri="{FF2B5EF4-FFF2-40B4-BE49-F238E27FC236}">
                <a16:creationId xmlns:a16="http://schemas.microsoft.com/office/drawing/2014/main" id="{577434C5-AC0E-4DBD-9EA6-BDC8BDB20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918075"/>
            <a:ext cx="792003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-"/>
            </a:pPr>
            <a:r>
              <a:rPr lang="fi-FI" altLang="fi-FI" sz="1600">
                <a:latin typeface="Comic Sans MS" panose="030F0702030302020204" pitchFamily="66" charset="0"/>
              </a:rPr>
              <a:t>Oppiaine ja ryhmä, esim. fysiikka ryhmässä 7ab</a:t>
            </a:r>
          </a:p>
          <a:p>
            <a:pPr>
              <a:buFontTx/>
              <a:buChar char="-"/>
            </a:pPr>
            <a:r>
              <a:rPr lang="fi-FI" altLang="fi-FI" sz="1600">
                <a:latin typeface="Comic Sans MS" panose="030F0702030302020204" pitchFamily="66" charset="0"/>
              </a:rPr>
              <a:t>Opettajan nimikirjaimet, esim. ASU</a:t>
            </a:r>
          </a:p>
          <a:p>
            <a:pPr>
              <a:buFontTx/>
              <a:buChar char="-"/>
            </a:pPr>
            <a:r>
              <a:rPr lang="fi-FI" altLang="fi-FI" sz="1600">
                <a:latin typeface="Comic Sans MS" panose="030F0702030302020204" pitchFamily="66" charset="0"/>
              </a:rPr>
              <a:t>Opetustila, esim. A03: A-rakennuksen tila 03</a:t>
            </a:r>
          </a:p>
          <a:p>
            <a:pPr>
              <a:buFontTx/>
              <a:buChar char="-"/>
            </a:pPr>
            <a:r>
              <a:rPr lang="fi-FI" altLang="fi-FI" sz="1600">
                <a:latin typeface="Comic Sans MS" panose="030F0702030302020204" pitchFamily="66" charset="0"/>
              </a:rPr>
              <a:t>Päivään on pyritty saamaan teoria-aineita sekä taito- ja taideaineita</a:t>
            </a:r>
          </a:p>
          <a:p>
            <a:pPr>
              <a:buFontTx/>
              <a:buChar char="-"/>
            </a:pPr>
            <a:r>
              <a:rPr lang="fi-FI" altLang="fi-FI" sz="1600">
                <a:latin typeface="Comic Sans MS" panose="030F0702030302020204" pitchFamily="66" charset="0"/>
              </a:rPr>
              <a:t>Oppiaineiden opetuspaikat vaihtelevat jaksoittain eri päivinä sekä ajoittuen vuorotellen aamupäivään ja iltapäivään</a:t>
            </a:r>
          </a:p>
        </p:txBody>
      </p:sp>
      <p:pic>
        <p:nvPicPr>
          <p:cNvPr id="11268" name="Kuva 3">
            <a:extLst>
              <a:ext uri="{FF2B5EF4-FFF2-40B4-BE49-F238E27FC236}">
                <a16:creationId xmlns:a16="http://schemas.microsoft.com/office/drawing/2014/main" id="{8CEBA0FC-BC8E-4495-8BB4-DD3074385D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63" t="7104" r="23643" b="52678"/>
          <a:stretch>
            <a:fillRect/>
          </a:stretch>
        </p:blipFill>
        <p:spPr bwMode="auto">
          <a:xfrm>
            <a:off x="611188" y="836613"/>
            <a:ext cx="8208962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8D5A4FC6-4D29-4528-A022-44C38BAB54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altLang="fi-FI">
                <a:latin typeface="Comic Sans MS" panose="030F0702030302020204" pitchFamily="66" charset="0"/>
                <a:cs typeface="Trebuchet MS" panose="020B0603020202020204" pitchFamily="34" charset="0"/>
              </a:rPr>
              <a:t>  Ryhmäjaon perusteet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DDC4D303-3580-44BF-A7C1-639517F9BC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4213" y="1412875"/>
            <a:ext cx="8207375" cy="489585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Tavoitteena on toimivat opetusryhmät</a:t>
            </a:r>
          </a:p>
          <a:p>
            <a:pPr eaLnBrk="1" fontAlgn="auto" hangingPunct="1">
              <a:lnSpc>
                <a:spcPct val="8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Oppilaiden kaveritoiveet pyritään huomioimaan</a:t>
            </a:r>
          </a:p>
          <a:p>
            <a:pPr lvl="1">
              <a:lnSpc>
                <a:spcPct val="8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defRPr/>
            </a:pPr>
            <a:r>
              <a:rPr lang="fi-FI" sz="2000" dirty="0">
                <a:latin typeface="Comic Sans MS"/>
                <a:ea typeface="+mn-lt"/>
                <a:cs typeface="+mn-lt"/>
              </a:rPr>
              <a:t>huoltajille lähetetään</a:t>
            </a:r>
            <a:r>
              <a:rPr lang="fi-FI" sz="2000" dirty="0">
                <a:ea typeface="+mn-lt"/>
                <a:cs typeface="+mn-lt"/>
              </a:rPr>
              <a:t> </a:t>
            </a: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/>
                <a:ea typeface="+mn-lt"/>
                <a:cs typeface="+mn-lt"/>
              </a:rPr>
              <a:t>kysely</a:t>
            </a: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/>
              </a:rPr>
              <a:t>  Wilmalla</a:t>
            </a:r>
            <a:endParaRPr lang="fi-FI" sz="3600" dirty="0">
              <a:solidFill>
                <a:schemeClr val="tx1">
                  <a:lumMod val="75000"/>
                  <a:lumOff val="25000"/>
                </a:schemeClr>
              </a:solidFill>
              <a:latin typeface="Comic Sans MS"/>
              <a:ea typeface="Verdana"/>
              <a:cs typeface="Verdana"/>
            </a:endParaRPr>
          </a:p>
          <a:p>
            <a:pPr eaLnBrk="1" fontAlgn="auto" hangingPunct="1">
              <a:lnSpc>
                <a:spcPct val="8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Koulu päättää ryhmäjaoista ja mahdollisista muutoksista</a:t>
            </a:r>
          </a:p>
          <a:p>
            <a:pPr eaLnBrk="1" fontAlgn="auto" hangingPunct="1">
              <a:lnSpc>
                <a:spcPct val="8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Luokat: 7a, 7b, 7c ja 7d</a:t>
            </a:r>
          </a:p>
          <a:p>
            <a:pPr marL="0" indent="0" eaLnBrk="1" fontAlgn="auto" hangingPunct="1">
              <a:lnSpc>
                <a:spcPct val="8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-   Erityisopetuksen </a:t>
            </a:r>
          </a:p>
          <a:p>
            <a:pPr marL="302895" lvl="1" indent="0" eaLnBrk="1" fontAlgn="auto" hangingPunct="1">
              <a:lnSpc>
                <a:spcPct val="8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pienryhmä 7d toimii </a:t>
            </a:r>
          </a:p>
          <a:p>
            <a:pPr marL="302895" lvl="1" indent="0" eaLnBrk="1" fontAlgn="auto" hangingPunct="1">
              <a:lnSpc>
                <a:spcPct val="8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yhteistyössä </a:t>
            </a:r>
          </a:p>
          <a:p>
            <a:pPr marL="302895" lvl="1" indent="0" eaLnBrk="1" fontAlgn="auto" hangingPunct="1">
              <a:lnSpc>
                <a:spcPct val="8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7c:n kanssa</a:t>
            </a:r>
          </a:p>
        </p:txBody>
      </p:sp>
      <p:pic>
        <p:nvPicPr>
          <p:cNvPr id="12292" name="Kuva 1">
            <a:extLst>
              <a:ext uri="{FF2B5EF4-FFF2-40B4-BE49-F238E27FC236}">
                <a16:creationId xmlns:a16="http://schemas.microsoft.com/office/drawing/2014/main" id="{068EE9C7-9191-4942-BD77-04ECD3ADA6E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"/>
          <a:stretch>
            <a:fillRect/>
          </a:stretch>
        </p:blipFill>
        <p:spPr bwMode="auto">
          <a:xfrm>
            <a:off x="4067175" y="3992563"/>
            <a:ext cx="4737100" cy="253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kstiruutu 2">
            <a:extLst>
              <a:ext uri="{FF2B5EF4-FFF2-40B4-BE49-F238E27FC236}">
                <a16:creationId xmlns:a16="http://schemas.microsoft.com/office/drawing/2014/main" id="{D4EED027-AA21-47EE-B9B0-6B992ADF5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524625"/>
            <a:ext cx="42052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i-FI" altLang="fi-FI" sz="1600">
                <a:latin typeface="Comic Sans MS" panose="030F0702030302020204" pitchFamily="66" charset="0"/>
              </a:rPr>
              <a:t>Äetsä koulun tukioppilaat	 </a:t>
            </a:r>
            <a:r>
              <a:rPr lang="fi-FI" altLang="fi-FI" sz="1000">
                <a:latin typeface="Comic Sans MS" panose="030F0702030302020204" pitchFamily="66" charset="0"/>
              </a:rPr>
              <a:t>Kuva: Foto-Silmunen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tsikko 2">
            <a:extLst>
              <a:ext uri="{FF2B5EF4-FFF2-40B4-BE49-F238E27FC236}">
                <a16:creationId xmlns:a16="http://schemas.microsoft.com/office/drawing/2014/main" id="{7A908963-962A-464E-9FA0-4FDACCA11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438" y="260639"/>
            <a:ext cx="7124700" cy="923925"/>
          </a:xfrm>
        </p:spPr>
        <p:txBody>
          <a:bodyPr/>
          <a:lstStyle/>
          <a:p>
            <a:pPr algn="ctr" eaLnBrk="1" hangingPunct="1"/>
            <a:r>
              <a:rPr lang="fi-FI" altLang="fi-FI" dirty="0" err="1">
                <a:latin typeface="Comic Sans MS"/>
                <a:cs typeface="Trebuchet MS" panose="020B0603020202020204" pitchFamily="34" charset="0"/>
              </a:rPr>
              <a:t>Wilmakysely</a:t>
            </a:r>
            <a:r>
              <a:rPr lang="fi-FI" altLang="fi-FI" dirty="0">
                <a:latin typeface="Comic Sans MS"/>
                <a:cs typeface="Trebuchet MS" panose="020B0603020202020204" pitchFamily="34" charset="0"/>
              </a:rPr>
              <a:t> ja ryhmäjaot</a:t>
            </a:r>
            <a:endParaRPr lang="fi-FI" dirty="0">
              <a:latin typeface="Comic Sans MS"/>
            </a:endParaRPr>
          </a:p>
        </p:txBody>
      </p:sp>
      <p:sp>
        <p:nvSpPr>
          <p:cNvPr id="19458" name="Sisällön paikkamerkki 1">
            <a:extLst>
              <a:ext uri="{FF2B5EF4-FFF2-40B4-BE49-F238E27FC236}">
                <a16:creationId xmlns:a16="http://schemas.microsoft.com/office/drawing/2014/main" id="{FA1576B4-FFF8-419E-8BB2-A589120B2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901" y="1315364"/>
            <a:ext cx="7408862" cy="2592387"/>
          </a:xfrm>
        </p:spPr>
        <p:txBody>
          <a:bodyPr rtlCol="0">
            <a:noAutofit/>
          </a:bodyPr>
          <a:lstStyle/>
          <a:p>
            <a:pPr marL="342900" lvl="1" indent="-342900" eaLnBrk="1" fontAlgn="auto" hangingPunct="1"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/>
              </a:rPr>
              <a:t>Huoltajille lähetettyyn Wilma-kyselyyn "Toiveet ja terveiset Äetsän yläkoululle" tulee vastata su</a:t>
            </a:r>
            <a:r>
              <a:rPr lang="fi-FI" sz="2000" dirty="0">
                <a:solidFill>
                  <a:schemeClr val="tx1"/>
                </a:solidFill>
                <a:latin typeface="Comic Sans MS"/>
              </a:rPr>
              <a:t> 19.4.2020</a:t>
            </a:r>
            <a:r>
              <a:rPr lang="fi-FI" sz="2000" dirty="0">
                <a:solidFill>
                  <a:srgbClr val="FF0000"/>
                </a:solidFill>
                <a:latin typeface="Comic Sans MS"/>
              </a:rPr>
              <a:t> </a:t>
            </a: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/>
              </a:rPr>
              <a:t>mennessä</a:t>
            </a:r>
          </a:p>
          <a:p>
            <a:pPr marL="342900" lvl="1" indent="-342900"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/>
              </a:rPr>
              <a:t>Opetuksen järjestämisen kannalta välttämätön tieto siirtyy suoraan alakoululta yläkoululle</a:t>
            </a:r>
          </a:p>
          <a:p>
            <a:pPr marL="342900" lvl="1" indent="-342900" eaLnBrk="1" fontAlgn="auto" hangingPunct="1"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Seitsemänsien luokkien opetusryhmät muodostetaan kevään aikana.</a:t>
            </a:r>
          </a:p>
          <a:p>
            <a:pPr eaLnBrk="1" fontAlgn="auto" hangingPunct="1"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defRPr/>
            </a:pPr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Seitsemännen luokan huoltajailta pidetään syksyllä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B6F14A7-6728-4B10-85F6-1F8CCF32E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8388" y="4812290"/>
            <a:ext cx="3606383" cy="202961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9F041C27-8C73-488B-9BED-081E28123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0821" y="4653136"/>
            <a:ext cx="3177432" cy="179157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13FCC99E-BAAE-4E8A-B287-9DB3BFD2B9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62607"/>
            <a:ext cx="3241456" cy="1827002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TC102455596[[fn=Kevät]]</Template>
  <TotalTime>9121</TotalTime>
  <Words>467</Words>
  <Application>Microsoft Office PowerPoint</Application>
  <PresentationFormat>Näytössä katseltava diaesitys (4:3)</PresentationFormat>
  <Paragraphs>112</Paragraphs>
  <Slides>16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12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29" baseType="lpstr">
      <vt:lpstr>ＭＳ Ｐゴシック</vt:lpstr>
      <vt:lpstr>Arial</vt:lpstr>
      <vt:lpstr>Calibri</vt:lpstr>
      <vt:lpstr>Comic Sans MS</vt:lpstr>
      <vt:lpstr>Courier New</vt:lpstr>
      <vt:lpstr>Symbol</vt:lpstr>
      <vt:lpstr>Tempus Sans ITC</vt:lpstr>
      <vt:lpstr>Times New Roman</vt:lpstr>
      <vt:lpstr>Trebuchet MS</vt:lpstr>
      <vt:lpstr>Verdana</vt:lpstr>
      <vt:lpstr>Wingdings</vt:lpstr>
      <vt:lpstr>Wingdings 2</vt:lpstr>
      <vt:lpstr>Spring</vt:lpstr>
      <vt:lpstr>Kiikan, Pehulan ja Toukolan kutoset: Tervetuloa syksyllä Äetsän kouluun!</vt:lpstr>
      <vt:lpstr>ÄETSÄN KOULU 2020</vt:lpstr>
      <vt:lpstr>PowerPoint-esitys</vt:lpstr>
      <vt:lpstr>Äetsän koulun henkilökunta</vt:lpstr>
      <vt:lpstr>Muutosta alakouluun</vt:lpstr>
      <vt:lpstr>Oppitunnit</vt:lpstr>
      <vt:lpstr>PowerPoint-esitys</vt:lpstr>
      <vt:lpstr>  Ryhmäjaon perusteet</vt:lpstr>
      <vt:lpstr>Wilmakysely ja ryhmäjaot</vt:lpstr>
      <vt:lpstr>Oppilaskuntatoiminta</vt:lpstr>
      <vt:lpstr>Tukioppilastoiminta</vt:lpstr>
      <vt:lpstr>  Oppilashuolto</vt:lpstr>
      <vt:lpstr>Oppimisen ja koulunkäynnin tuki</vt:lpstr>
      <vt:lpstr>Perusopetuksen tukimuodot</vt:lpstr>
      <vt:lpstr>PowerPoint-esitys</vt:lpstr>
      <vt:lpstr>Ota rohkeasti yhteyttä uuteen kouluun, mikäli jokin tilanne huolettaa!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ÄETSÄN KOULU</dc:title>
  <dc:creator>arantala</dc:creator>
  <cp:lastModifiedBy>Noora Poutala</cp:lastModifiedBy>
  <cp:revision>240</cp:revision>
  <dcterms:created xsi:type="dcterms:W3CDTF">2005-04-11T07:11:30Z</dcterms:created>
  <dcterms:modified xsi:type="dcterms:W3CDTF">2020-04-06T06:25:48Z</dcterms:modified>
</cp:coreProperties>
</file>