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28F3B219-F02C-4EA6-AC13-BC452B1EE92D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993D-5D97-4D17-A5D8-EB75149DBBBB}" type="datetimeFigureOut">
              <a:rPr lang="fi-FI" smtClean="0"/>
              <a:t>23.4.2014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72D38-9BCE-405E-B01B-D960010B83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66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2D38-9BCE-405E-B01B-D960010B83A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82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1CA0-7769-4A87-9FB2-27648920A2E6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454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66C9-E14F-4EC5-A5BD-7E0FDC820772}" type="datetime1">
              <a:rPr lang="fi-FI" smtClean="0"/>
              <a:t>23.4.2014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2155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66C9-E14F-4EC5-A5BD-7E0FDC820772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87029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66C9-E14F-4EC5-A5BD-7E0FDC820772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82025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66C9-E14F-4EC5-A5BD-7E0FDC820772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16970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66C9-E14F-4EC5-A5BD-7E0FDC820772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01850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66C9-E14F-4EC5-A5BD-7E0FDC820772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65993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70E-6119-45E0-8F93-7B69B571A7AF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93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CAFF-CD3E-4760-B919-E10CB3CF168F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90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6C95-6E00-4B68-9F99-1D6EC2E1163B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39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9311-C490-49A4-9AFD-D63433C87337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41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AC5A-1B67-4BC9-8499-BE63992CC0A7}" type="datetime1">
              <a:rPr lang="fi-FI" smtClean="0"/>
              <a:t>23.4.2014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9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241B-CA26-42A1-80E5-FBA59CC59457}" type="datetime1">
              <a:rPr lang="fi-FI" smtClean="0"/>
              <a:t>23.4.2014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71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14F-688F-4C87-A7B8-F4017B9DF349}" type="datetime1">
              <a:rPr lang="fi-FI" smtClean="0"/>
              <a:t>23.4.2014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4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0FEB-8CE6-45C7-BCAE-90A6AE8788EB}" type="datetime1">
              <a:rPr lang="fi-FI" smtClean="0"/>
              <a:t>23.4.2014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92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A546-C814-426F-B853-6A050C3172D1}" type="datetime1">
              <a:rPr lang="fi-FI" smtClean="0"/>
              <a:t>23.4.2014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42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5AE202C-E664-4929-BD09-1807F71047C5}" type="datetime1">
              <a:rPr lang="fi-FI" smtClean="0"/>
              <a:t>23.4.2014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37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48266C9-E14F-4EC5-A5BD-7E0FDC820772}" type="datetime1">
              <a:rPr lang="fi-FI" smtClean="0"/>
              <a:t>23.4.2014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5230FC1-606F-447F-8C70-F9E26700F0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572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6000" dirty="0" smtClean="0"/>
              <a:t>Powerpoint</a:t>
            </a:r>
            <a:endParaRPr lang="fi-FI" sz="6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Samuli Ristimäki 23.4.2014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96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Impact" panose="020B0806030902050204" pitchFamily="34" charset="0"/>
              </a:rPr>
              <a:t>Esityksen Kirjoittaminen</a:t>
            </a:r>
            <a:endParaRPr lang="fi-FI" dirty="0"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1159181" y="2597576"/>
                <a:ext cx="9905998" cy="3124201"/>
              </a:xfrm>
            </p:spPr>
            <p:txBody>
              <a:bodyPr>
                <a:normAutofit fontScale="700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fi-FI" sz="3800" dirty="0" smtClean="0">
                    <a:latin typeface="Impact" panose="020B0806030902050204" pitchFamily="34" charset="0"/>
                    <a:cs typeface="FrankRuehl" panose="020E0503060101010101" pitchFamily="34" charset="-79"/>
                  </a:rPr>
                  <a:t>Etsi tietoa.</a:t>
                </a:r>
                <a:endParaRPr lang="fi-FI" sz="3800" dirty="0">
                  <a:latin typeface="Impact" panose="020B0806030902050204" pitchFamily="34" charset="0"/>
                  <a:cs typeface="FrankRuehl" panose="020E0503060101010101" pitchFamily="34" charset="-79"/>
                </a:endParaRPr>
              </a:p>
              <a:p>
                <a:pPr marL="514350" indent="-514350">
                  <a:buAutoNum type="arabicPeriod"/>
                </a:pPr>
                <a:r>
                  <a:rPr lang="fi-FI" sz="3800" dirty="0" smtClean="0">
                    <a:latin typeface="Impact" panose="020B0806030902050204" pitchFamily="34" charset="0"/>
                    <a:cs typeface="FrankRuehl" panose="020E0503060101010101" pitchFamily="34" charset="-79"/>
                  </a:rPr>
                  <a:t>Kirjoita omin sanoin.</a:t>
                </a:r>
              </a:p>
              <a:p>
                <a:pPr marL="514350" indent="-514350">
                  <a:buAutoNum type="arabicPeriod"/>
                </a:pPr>
                <a:r>
                  <a:rPr lang="fi-FI" sz="3800" dirty="0" smtClean="0">
                    <a:latin typeface="Impact" panose="020B0806030902050204" pitchFamily="34" charset="0"/>
                    <a:cs typeface="FrankRuehl" panose="020E0503060101010101" pitchFamily="34" charset="-79"/>
                  </a:rPr>
                  <a:t>Käytä helposti luettavaa fonttia.</a:t>
                </a:r>
              </a:p>
              <a:p>
                <a:pPr marL="514350" indent="-514350">
                  <a:buAutoNum type="arabicPeriod"/>
                </a:pPr>
                <a:r>
                  <a:rPr lang="fi-FI" sz="3800" dirty="0">
                    <a:latin typeface="Impact" panose="020B0806030902050204" pitchFamily="34" charset="0"/>
                    <a:cs typeface="FrankRuehl" panose="020E0503060101010101" pitchFamily="34" charset="-79"/>
                  </a:rPr>
                  <a:t>K</a:t>
                </a:r>
                <a:r>
                  <a:rPr lang="fi-FI" sz="3800" dirty="0" smtClean="0">
                    <a:latin typeface="Impact" panose="020B0806030902050204" pitchFamily="34" charset="0"/>
                    <a:cs typeface="FrankRuehl" panose="020E0503060101010101" pitchFamily="34" charset="-79"/>
                  </a:rPr>
                  <a:t>un esitelmäsi on valmis, tarkista kirjoitusvirheet ja viimeistele.</a:t>
                </a:r>
                <a:endParaRPr lang="fi-FI" sz="3800" dirty="0">
                  <a:latin typeface="Impact" panose="020B0806030902050204" pitchFamily="34" charset="0"/>
                  <a:cs typeface="FrankRuehl" panose="020E0503060101010101" pitchFamily="34" charset="-79"/>
                </a:endParaRPr>
              </a:p>
              <a:p>
                <a:pPr marL="0" indent="0">
                  <a:buNone/>
                </a:pPr>
                <a:endParaRPr lang="fi-FI" dirty="0">
                  <a:latin typeface="Impact" panose="020B0806030902050204" pitchFamily="34" charset="0"/>
                  <a:cs typeface="FrankRuehl" panose="020E0503060101010101" pitchFamily="34" charset="-79"/>
                </a:endParaRPr>
              </a:p>
              <a:p>
                <a:pPr marL="0" indent="0">
                  <a:buNone/>
                </a:pPr>
                <a:endParaRPr lang="fi-FI" dirty="0" smtClean="0">
                  <a:latin typeface="Impact" panose="020B0806030902050204" pitchFamily="34" charset="0"/>
                  <a:cs typeface="FrankRuehl" panose="020E0503060101010101" pitchFamily="34" charset="-79"/>
                </a:endParaRPr>
              </a:p>
              <a:p>
                <a:pPr marL="0" indent="0">
                  <a:buNone/>
                </a:pPr>
                <a:r>
                  <a:rPr lang="fi-FI" dirty="0">
                    <a:latin typeface="Impact" panose="020B0806030902050204" pitchFamily="34" charset="0"/>
                    <a:cs typeface="FrankRuehl" panose="020E0503060101010101" pitchFamily="34" charset="-79"/>
                  </a:rPr>
                  <a:t>	</a:t>
                </a:r>
                <a:r>
                  <a:rPr lang="fi-FI" dirty="0" smtClean="0">
                    <a:latin typeface="Impact" panose="020B0806030902050204" pitchFamily="34" charset="0"/>
                    <a:cs typeface="FrankRuehl" panose="020E0503060101010101" pitchFamily="34" charset="-79"/>
                  </a:rPr>
                  <a:t>								</a:t>
                </a:r>
                <a:r>
                  <a:rPr lang="fi-FI" sz="3100" dirty="0" smtClean="0"/>
                  <a:t> </a:t>
                </a:r>
                <a14:m>
                  <m:oMath xmlns:m="http://schemas.openxmlformats.org/officeDocument/2006/math">
                    <m:r>
                      <a:rPr lang="fi-FI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i-FI" sz="3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31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i-FI" sz="31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i-FI" sz="31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i-FI" sz="3100" dirty="0"/>
                  <a:t>𝛳</a:t>
                </a: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9181" y="2597576"/>
                <a:ext cx="9905998" cy="3124201"/>
              </a:xfrm>
              <a:blipFill rotWithShape="0">
                <a:blip r:embed="rId3"/>
                <a:stretch>
                  <a:fillRect l="-1723" t="-409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7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/>
              <a:t>Hienoja Fontteja.</a:t>
            </a:r>
            <a:endParaRPr lang="fi-FI" sz="5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46259"/>
            <a:ext cx="10515600" cy="4351338"/>
          </a:xfrm>
        </p:spPr>
        <p:txBody>
          <a:bodyPr/>
          <a:lstStyle/>
          <a:p>
            <a:r>
              <a:rPr lang="fi-FI" sz="2800" u="sng" dirty="0" err="1" smtClean="0">
                <a:latin typeface="Impact" panose="020B0806030902050204" pitchFamily="34" charset="0"/>
              </a:rPr>
              <a:t>Impact</a:t>
            </a:r>
            <a:endParaRPr lang="fi-FI" sz="2800" u="sng" dirty="0" smtClean="0">
              <a:latin typeface="Impact" panose="020B0806030902050204" pitchFamily="34" charset="0"/>
            </a:endParaRPr>
          </a:p>
          <a:p>
            <a:r>
              <a:rPr lang="fi-FI" sz="2800" b="1" dirty="0" smtClean="0">
                <a:latin typeface="Comic Sans MS" panose="030F0702030302020204" pitchFamily="66" charset="0"/>
              </a:rPr>
              <a:t>Comic </a:t>
            </a:r>
            <a:r>
              <a:rPr lang="fi-FI" sz="2800" b="1" dirty="0" err="1" smtClean="0">
                <a:latin typeface="Comic Sans MS" panose="030F0702030302020204" pitchFamily="66" charset="0"/>
              </a:rPr>
              <a:t>Sans</a:t>
            </a:r>
            <a:r>
              <a:rPr lang="fi-FI" sz="2800" b="1" dirty="0" smtClean="0">
                <a:latin typeface="Comic Sans MS" panose="030F0702030302020204" pitchFamily="66" charset="0"/>
              </a:rPr>
              <a:t> MS</a:t>
            </a:r>
          </a:p>
          <a:p>
            <a:r>
              <a:rPr lang="fi-FI" sz="2800" i="1" dirty="0" err="1" smtClean="0">
                <a:latin typeface="DFKai-SB" panose="03000509000000000000" pitchFamily="65" charset="-120"/>
                <a:ea typeface="DFKai-SB" panose="03000509000000000000" pitchFamily="65" charset="-120"/>
                <a:cs typeface="DilleniaUPC" panose="02020603050405020304" pitchFamily="18" charset="-34"/>
              </a:rPr>
              <a:t>DFKai</a:t>
            </a:r>
            <a:r>
              <a:rPr lang="fi-FI" sz="2800" i="1" dirty="0" smtClean="0">
                <a:latin typeface="DFKai-SB" panose="03000509000000000000" pitchFamily="65" charset="-120"/>
                <a:ea typeface="DFKai-SB" panose="03000509000000000000" pitchFamily="65" charset="-120"/>
                <a:cs typeface="DilleniaUPC" panose="02020603050405020304" pitchFamily="18" charset="-34"/>
              </a:rPr>
              <a:t>-SB</a:t>
            </a:r>
          </a:p>
          <a:p>
            <a:pPr lvl="1"/>
            <a:r>
              <a:rPr lang="fi-FI" sz="2000" i="1" dirty="0" smtClean="0">
                <a:latin typeface="Kokila" panose="020B0604020202020204" pitchFamily="34" charset="0"/>
                <a:cs typeface="Kokila" panose="020B0604020202020204" pitchFamily="34" charset="0"/>
              </a:rPr>
              <a:t>Kursivoitu</a:t>
            </a:r>
          </a:p>
          <a:p>
            <a:pPr lvl="1"/>
            <a:r>
              <a:rPr lang="fi-FI" sz="2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Lihavoitu</a:t>
            </a:r>
          </a:p>
          <a:p>
            <a:pPr lvl="1"/>
            <a:r>
              <a:rPr lang="fi-FI" sz="2000" u="sng" dirty="0" smtClean="0">
                <a:latin typeface="Kokila" panose="020B0604020202020204" pitchFamily="34" charset="0"/>
                <a:cs typeface="Kokila" panose="020B0604020202020204" pitchFamily="34" charset="0"/>
              </a:rPr>
              <a:t>Alleviivattu</a:t>
            </a:r>
          </a:p>
          <a:p>
            <a:endParaRPr lang="fi-FI" dirty="0">
              <a:latin typeface="Impact" panose="020B080603090205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Samuli Ristimäki 23.4.2014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69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4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0" y="2667000"/>
            <a:ext cx="9906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Tein tämän kuvan kotona</a:t>
            </a:r>
          </a:p>
          <a:p>
            <a:pPr marL="0" indent="0">
              <a:buNone/>
            </a:pPr>
            <a:r>
              <a:rPr lang="fi-FI" sz="2800" dirty="0" err="1" smtClean="0"/>
              <a:t>Gmod</a:t>
            </a:r>
            <a:r>
              <a:rPr lang="fi-FI" sz="2800" dirty="0" smtClean="0"/>
              <a:t> pelissä ja löysin sen netistä</a:t>
            </a:r>
          </a:p>
          <a:p>
            <a:pPr marL="0" indent="0">
              <a:buNone/>
            </a:pPr>
            <a:r>
              <a:rPr lang="fi-FI" sz="2800" dirty="0"/>
              <a:t>j</a:t>
            </a:r>
            <a:r>
              <a:rPr lang="fi-FI" sz="2800" dirty="0" smtClean="0"/>
              <a:t>a halusin laittaa sen tähän.</a:t>
            </a:r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83" y="1545792"/>
            <a:ext cx="43707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Taulukkodia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Samuli Ristimäki 23.4.2014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0FC1-606F-447F-8C70-F9E26700F01B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590898"/>
              </p:ext>
            </p:extLst>
          </p:nvPr>
        </p:nvGraphicFramePr>
        <p:xfrm>
          <a:off x="1141413" y="2667000"/>
          <a:ext cx="9906000" cy="258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/>
                <a:gridCol w="3302000"/>
                <a:gridCol w="3302000"/>
              </a:tblGrid>
              <a:tr h="646847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46847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46847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46847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44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TC103457485[[fn=Verkko]]</Template>
  <TotalTime>63</TotalTime>
  <Words>73</Words>
  <Application>Microsoft Office PowerPoint</Application>
  <PresentationFormat>Laajakuva</PresentationFormat>
  <Paragraphs>30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6" baseType="lpstr">
      <vt:lpstr>DFKai-SB</vt:lpstr>
      <vt:lpstr>Arial</vt:lpstr>
      <vt:lpstr>Calibri</vt:lpstr>
      <vt:lpstr>Cambria Math</vt:lpstr>
      <vt:lpstr>Century Gothic</vt:lpstr>
      <vt:lpstr>Comic Sans MS</vt:lpstr>
      <vt:lpstr>DilleniaUPC</vt:lpstr>
      <vt:lpstr>FrankRuehl</vt:lpstr>
      <vt:lpstr>Impact</vt:lpstr>
      <vt:lpstr>Kokila</vt:lpstr>
      <vt:lpstr>Verkko</vt:lpstr>
      <vt:lpstr>Powerpoint</vt:lpstr>
      <vt:lpstr>Esityksen Kirjoittaminen</vt:lpstr>
      <vt:lpstr>Hienoja Fontteja.</vt:lpstr>
      <vt:lpstr>PowerPoint-esitys</vt:lpstr>
      <vt:lpstr>Taulukkodia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oppilas</dc:creator>
  <cp:lastModifiedBy>oppilas</cp:lastModifiedBy>
  <cp:revision>9</cp:revision>
  <dcterms:created xsi:type="dcterms:W3CDTF">2014-04-22T09:42:02Z</dcterms:created>
  <dcterms:modified xsi:type="dcterms:W3CDTF">2014-04-23T07:51:58Z</dcterms:modified>
</cp:coreProperties>
</file>