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64" r:id="rId3"/>
    <p:sldId id="266" r:id="rId4"/>
    <p:sldId id="265" r:id="rId5"/>
    <p:sldId id="267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3/24/2021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6186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1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6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1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7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9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9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1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9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36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6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3/24/2021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2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C8E959E-4A54-42CF-9D89-16C859ED8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743804"/>
            <a:ext cx="4102609" cy="3793482"/>
          </a:xfrm>
        </p:spPr>
        <p:txBody>
          <a:bodyPr anchor="ctr">
            <a:normAutofit/>
          </a:bodyPr>
          <a:lstStyle/>
          <a:p>
            <a:pPr algn="l"/>
            <a:r>
              <a:rPr lang="fi-FI" dirty="0"/>
              <a:t>Ääni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EB42816-4C30-485C-9459-A402D2001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691564"/>
            <a:ext cx="4102609" cy="1422631"/>
          </a:xfrm>
        </p:spPr>
        <p:txBody>
          <a:bodyPr>
            <a:normAutofit/>
          </a:bodyPr>
          <a:lstStyle/>
          <a:p>
            <a:pPr algn="l">
              <a:lnSpc>
                <a:spcPct val="95000"/>
              </a:lnSpc>
            </a:pPr>
            <a:r>
              <a:rPr lang="fi-FI" dirty="0"/>
              <a:t>Fysiikka 7 </a:t>
            </a:r>
            <a:r>
              <a:rPr lang="fi-FI" dirty="0" err="1"/>
              <a:t>lk</a:t>
            </a:r>
            <a:endParaRPr lang="fi-FI" dirty="0"/>
          </a:p>
          <a:p>
            <a:pPr algn="l">
              <a:lnSpc>
                <a:spcPct val="95000"/>
              </a:lnSpc>
            </a:pPr>
            <a:r>
              <a:rPr lang="fi-FI" dirty="0" err="1"/>
              <a:t>FyKe</a:t>
            </a:r>
            <a:r>
              <a:rPr lang="fi-FI" dirty="0"/>
              <a:t> kirja kpl 7</a:t>
            </a:r>
          </a:p>
          <a:p>
            <a:pPr algn="l">
              <a:lnSpc>
                <a:spcPct val="95000"/>
              </a:lnSpc>
            </a:pPr>
            <a:r>
              <a:rPr lang="fi-FI" dirty="0"/>
              <a:t>Leena Piiroinen 14.3.2021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16D3EC-A2AD-4893-9C36-FF8AFC65BF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6" r="21981"/>
          <a:stretch/>
        </p:blipFill>
        <p:spPr>
          <a:xfrm>
            <a:off x="5349241" y="10"/>
            <a:ext cx="684275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2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1B08DE7-A5B3-44C7-A518-852F71E59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3464" y="755650"/>
            <a:ext cx="5266535" cy="1345115"/>
          </a:xfrm>
        </p:spPr>
        <p:txBody>
          <a:bodyPr>
            <a:normAutofit/>
          </a:bodyPr>
          <a:lstStyle/>
          <a:p>
            <a:r>
              <a:rPr lang="fi-FI" dirty="0"/>
              <a:t>Äänen syntyminen</a:t>
            </a:r>
          </a:p>
        </p:txBody>
      </p:sp>
      <p:pic>
        <p:nvPicPr>
          <p:cNvPr id="5" name="Picture 4" descr="Lähikuva audiolaitteista">
            <a:extLst>
              <a:ext uri="{FF2B5EF4-FFF2-40B4-BE49-F238E27FC236}">
                <a16:creationId xmlns:a16="http://schemas.microsoft.com/office/drawing/2014/main" id="{D32B763D-5E14-4B4A-A8AD-54E49C2AC6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64" r="29833" b="-1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656463-BEB6-4919-93C4-AC19028F6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464" y="2207969"/>
            <a:ext cx="5266535" cy="3884983"/>
          </a:xfrm>
        </p:spPr>
        <p:txBody>
          <a:bodyPr>
            <a:normAutofit/>
          </a:bodyPr>
          <a:lstStyle/>
          <a:p>
            <a:r>
              <a:rPr lang="fi-FI" dirty="0"/>
              <a:t>Ääni on pitkittäistä aaltoliikettä</a:t>
            </a:r>
          </a:p>
          <a:p>
            <a:r>
              <a:rPr lang="fi-FI" dirty="0"/>
              <a:t>Äänen syntymiseen tarvitaan värähtelijä</a:t>
            </a:r>
          </a:p>
          <a:p>
            <a:r>
              <a:rPr lang="fi-FI" dirty="0"/>
              <a:t>Ääni kulkee väliaineessa</a:t>
            </a:r>
          </a:p>
          <a:p>
            <a:r>
              <a:rPr lang="fi-FI" dirty="0"/>
              <a:t>Äänen kuulemiseen tarvitaan vastaanotin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435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4D59F1-C711-456C-8781-5D60C440F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Äänen eteneminen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13F4EF-2BE7-40B1-8445-5D4CC309E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Ääni tarvitsee väliaineen </a:t>
            </a:r>
            <a:r>
              <a:rPr lang="fi-FI" dirty="0" err="1"/>
              <a:t>etenemisee</a:t>
            </a:r>
            <a:endParaRPr lang="fi-FI" dirty="0"/>
          </a:p>
          <a:p>
            <a:r>
              <a:rPr lang="fi-FI" dirty="0"/>
              <a:t>Äänen nopeus riippuu aineesta</a:t>
            </a:r>
          </a:p>
          <a:p>
            <a:pPr lvl="1"/>
            <a:r>
              <a:rPr lang="fi-FI" dirty="0"/>
              <a:t>Ilma</a:t>
            </a:r>
          </a:p>
          <a:p>
            <a:pPr lvl="1"/>
            <a:r>
              <a:rPr lang="fi-FI" dirty="0"/>
              <a:t>Vesi	</a:t>
            </a:r>
          </a:p>
          <a:p>
            <a:pPr lvl="1"/>
            <a:r>
              <a:rPr lang="fi-FI" dirty="0"/>
              <a:t>Rauta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112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2B72270-D426-4215-B3F7-2E4D181E8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9899904" cy="1345115"/>
          </a:xfrm>
        </p:spPr>
        <p:txBody>
          <a:bodyPr>
            <a:normAutofit/>
          </a:bodyPr>
          <a:lstStyle/>
          <a:p>
            <a:r>
              <a:rPr lang="fi-FI" dirty="0"/>
              <a:t>Äänen ominaisuuksia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46E398-E6A9-4CFE-8221-6A4BC412C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22"/>
            <a:ext cx="9899904" cy="3125777"/>
          </a:xfrm>
        </p:spPr>
        <p:txBody>
          <a:bodyPr>
            <a:normAutofit/>
          </a:bodyPr>
          <a:lstStyle/>
          <a:p>
            <a:r>
              <a:rPr lang="fi-FI" dirty="0"/>
              <a:t>Äänen korkeus riippuu värähtelynopeudesta </a:t>
            </a:r>
          </a:p>
          <a:p>
            <a:endParaRPr lang="fi-FI" dirty="0"/>
          </a:p>
          <a:p>
            <a:r>
              <a:rPr lang="fi-FI" dirty="0"/>
              <a:t>Äänen voimakkuus on sen sisältämä energia</a:t>
            </a:r>
          </a:p>
        </p:txBody>
      </p:sp>
    </p:spTree>
    <p:extLst>
      <p:ext uri="{BB962C8B-B14F-4D97-AF65-F5344CB8AC3E}">
        <p14:creationId xmlns:p14="http://schemas.microsoft.com/office/powerpoint/2010/main" val="107610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C11EB6-B792-4446-9A92-7651FF072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Äänen taajuus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BC7ECB-75AE-464E-AC10-3F8081B07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Ihmisen kuuloalue on n. 20 </a:t>
            </a:r>
            <a:r>
              <a:rPr lang="fi-FI" dirty="0" err="1"/>
              <a:t>Hz-</a:t>
            </a:r>
            <a:r>
              <a:rPr lang="fi-FI" dirty="0"/>
              <a:t> 20 000 Hz</a:t>
            </a:r>
          </a:p>
          <a:p>
            <a:r>
              <a:rPr lang="fi-FI" dirty="0"/>
              <a:t>Infraäänet ovat alle 20 Hz</a:t>
            </a:r>
          </a:p>
          <a:p>
            <a:r>
              <a:rPr lang="fi-FI" dirty="0"/>
              <a:t>Ultraäänet ovat yli 20 000 Hz</a:t>
            </a:r>
          </a:p>
          <a:p>
            <a:pPr lvl="1"/>
            <a:r>
              <a:rPr lang="fi-FI" dirty="0"/>
              <a:t>Eläimet voivat kuulla ultraääniä</a:t>
            </a:r>
          </a:p>
          <a:p>
            <a:pPr lvl="1"/>
            <a:r>
              <a:rPr lang="fi-FI" dirty="0"/>
              <a:t>Käytetään lääketieteellisissä tutkimuksissa</a:t>
            </a:r>
          </a:p>
          <a:p>
            <a:pPr lvl="1"/>
            <a:r>
              <a:rPr lang="fi-FI" dirty="0"/>
              <a:t>Tutka </a:t>
            </a:r>
            <a:r>
              <a:rPr lang="fi-FI"/>
              <a:t>käyttää ultraääntä</a:t>
            </a:r>
          </a:p>
        </p:txBody>
      </p:sp>
    </p:spTree>
    <p:extLst>
      <p:ext uri="{BB962C8B-B14F-4D97-AF65-F5344CB8AC3E}">
        <p14:creationId xmlns:p14="http://schemas.microsoft.com/office/powerpoint/2010/main" val="3935074642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DarkSeedLeftStep">
      <a:dk1>
        <a:srgbClr val="000000"/>
      </a:dk1>
      <a:lt1>
        <a:srgbClr val="FFFFFF"/>
      </a:lt1>
      <a:dk2>
        <a:srgbClr val="1C311C"/>
      </a:dk2>
      <a:lt2>
        <a:srgbClr val="F1F3F0"/>
      </a:lt2>
      <a:accent1>
        <a:srgbClr val="A442CE"/>
      </a:accent1>
      <a:accent2>
        <a:srgbClr val="6540C1"/>
      </a:accent2>
      <a:accent3>
        <a:srgbClr val="4254CE"/>
      </a:accent3>
      <a:accent4>
        <a:srgbClr val="307DBC"/>
      </a:accent4>
      <a:accent5>
        <a:srgbClr val="3EBDC2"/>
      </a:accent5>
      <a:accent6>
        <a:srgbClr val="30BC87"/>
      </a:accent6>
      <a:hlink>
        <a:srgbClr val="3A96AE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7495</TotalTime>
  <Words>87</Words>
  <Application>Microsoft Office PowerPoint</Application>
  <PresentationFormat>Laajakuva</PresentationFormat>
  <Paragraphs>26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Aharoni</vt:lpstr>
      <vt:lpstr>Arial</vt:lpstr>
      <vt:lpstr>Avenir Next LT Pro</vt:lpstr>
      <vt:lpstr>PrismaticVTI</vt:lpstr>
      <vt:lpstr>Ääni</vt:lpstr>
      <vt:lpstr>Äänen syntyminen</vt:lpstr>
      <vt:lpstr>Äänen eteneminen</vt:lpstr>
      <vt:lpstr>Äänen ominaisuuksia</vt:lpstr>
      <vt:lpstr>Äänen taajuus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Ääni</dc:title>
  <dc:creator>Leena Piiroinen</dc:creator>
  <cp:lastModifiedBy>Leena Piiroinen</cp:lastModifiedBy>
  <cp:revision>4</cp:revision>
  <dcterms:created xsi:type="dcterms:W3CDTF">2021-03-12T08:01:00Z</dcterms:created>
  <dcterms:modified xsi:type="dcterms:W3CDTF">2021-03-24T08:47:45Z</dcterms:modified>
</cp:coreProperties>
</file>