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67" y="-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3/11/2021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6186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1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6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7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1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9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3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6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3/11/2021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2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C8E959E-4A54-42CF-9D89-16C859ED8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43804"/>
            <a:ext cx="4102609" cy="3793482"/>
          </a:xfrm>
        </p:spPr>
        <p:txBody>
          <a:bodyPr anchor="ctr">
            <a:normAutofit/>
          </a:bodyPr>
          <a:lstStyle/>
          <a:p>
            <a:pPr algn="l"/>
            <a:r>
              <a:rPr lang="fi-FI" dirty="0"/>
              <a:t>Aaltoliike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EB42816-4C30-485C-9459-A402D2001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91564"/>
            <a:ext cx="4102609" cy="1422631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fi-FI" dirty="0"/>
              <a:t>Fysiikka 7 </a:t>
            </a:r>
            <a:r>
              <a:rPr lang="fi-FI" dirty="0" err="1"/>
              <a:t>lk</a:t>
            </a:r>
            <a:endParaRPr lang="fi-FI"/>
          </a:p>
          <a:p>
            <a:pPr algn="l">
              <a:lnSpc>
                <a:spcPct val="95000"/>
              </a:lnSpc>
            </a:pPr>
            <a:r>
              <a:rPr lang="fi-FI" dirty="0" err="1"/>
              <a:t>FyKe</a:t>
            </a:r>
            <a:r>
              <a:rPr lang="fi-FI" dirty="0"/>
              <a:t> kirja kpl 6</a:t>
            </a:r>
            <a:endParaRPr lang="fi-FI"/>
          </a:p>
          <a:p>
            <a:pPr algn="l">
              <a:lnSpc>
                <a:spcPct val="95000"/>
              </a:lnSpc>
            </a:pPr>
            <a:r>
              <a:rPr lang="fi-FI" dirty="0"/>
              <a:t>Leena Piiroinen 11.3.2021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6D3EC-A2AD-4893-9C36-FF8AFC65BF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6" r="2198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2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0578C7-CD9D-475D-B042-5B81E3A5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err="1"/>
              <a:t>Aallot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B23A01-85BF-4CDF-A39A-46212A320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err="1"/>
              <a:t>Aaltoliike</a:t>
            </a:r>
            <a:r>
              <a:rPr lang="en-US"/>
              <a:t> </a:t>
            </a:r>
            <a:r>
              <a:rPr lang="en-US" err="1"/>
              <a:t>voidaan</a:t>
            </a:r>
            <a:r>
              <a:rPr lang="en-US"/>
              <a:t> </a:t>
            </a:r>
            <a:r>
              <a:rPr lang="en-US" err="1"/>
              <a:t>jakaa</a:t>
            </a:r>
            <a:r>
              <a:rPr lang="en-US"/>
              <a:t> </a:t>
            </a:r>
            <a:r>
              <a:rPr lang="en-US" err="1"/>
              <a:t>pitkittäiseen</a:t>
            </a:r>
            <a:r>
              <a:rPr lang="en-US"/>
              <a:t> ja </a:t>
            </a:r>
            <a:r>
              <a:rPr lang="en-US" err="1"/>
              <a:t>poikittaiseen</a:t>
            </a:r>
            <a:r>
              <a:rPr lang="en-US"/>
              <a:t> </a:t>
            </a:r>
            <a:r>
              <a:rPr lang="en-US" err="1"/>
              <a:t>aaltoliikkeeseen</a:t>
            </a:r>
            <a:r>
              <a:rPr lang="en-US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013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06A6659-EFBC-4F93-8A57-43356483E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fi-FI" dirty="0"/>
              <a:t>Aallonpituus ja amplitudi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AC7CB0-5B29-4A99-8D53-2CEC7D61B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fi-FI" dirty="0"/>
              <a:t>Aaltojen aallonpituus vaihtelee. Aallonpituus mitataan kahden peräkkäisen aallon samasta kohdasta, esimerkiksi aallonharjalta.</a:t>
            </a:r>
            <a:endParaRPr lang="fi-FI"/>
          </a:p>
          <a:p>
            <a:pPr>
              <a:lnSpc>
                <a:spcPct val="95000"/>
              </a:lnSpc>
            </a:pPr>
            <a:endParaRPr lang="fi-FI"/>
          </a:p>
          <a:p>
            <a:pPr>
              <a:lnSpc>
                <a:spcPct val="95000"/>
              </a:lnSpc>
            </a:pPr>
            <a:endParaRPr lang="fi-FI"/>
          </a:p>
          <a:p>
            <a:pPr>
              <a:lnSpc>
                <a:spcPct val="95000"/>
              </a:lnSpc>
            </a:pPr>
            <a:r>
              <a:rPr lang="fi-FI" dirty="0"/>
              <a:t>Aallon korkeus voidaan ilmoittaa amplitudilla,  se mitataan perustasosta aallon korkeimpaan kohtaan.</a:t>
            </a:r>
            <a:endParaRPr lang="fi-FI"/>
          </a:p>
          <a:p>
            <a:pPr>
              <a:lnSpc>
                <a:spcPct val="95000"/>
              </a:lnSpc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82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AD55BFC-F86A-4AC8-B653-0960F2DE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fi-FI" dirty="0"/>
              <a:t>Värähdysliike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38B62F-82C2-4987-99E8-5562517DC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r>
              <a:rPr lang="fi-FI" dirty="0"/>
              <a:t>Toistuvaa, edestakaista liikettä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304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2BA5D74-73C4-4C25-9643-12D40B00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fi-FI" dirty="0"/>
              <a:t>Värähtelijä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D488F5-44D0-4913-AB52-43C95F6E1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r>
              <a:rPr lang="fi-FI" dirty="0"/>
              <a:t>Värähtelijä liikkuu ääriasennosta toiseen ääriasentoon ja palaa takaisin lähtöpisteeseen. </a:t>
            </a:r>
          </a:p>
          <a:p>
            <a:r>
              <a:rPr lang="fi-FI" dirty="0"/>
              <a:t>Tätä liikettä kutsutaan yhdeksi värähdykseksi</a:t>
            </a:r>
          </a:p>
          <a:p>
            <a:r>
              <a:rPr lang="fi-FI" dirty="0"/>
              <a:t>Värähdysaika on se aika, joka kuluu yhteen värähdykseen.</a:t>
            </a:r>
          </a:p>
        </p:txBody>
      </p:sp>
    </p:spTree>
    <p:extLst>
      <p:ext uri="{BB962C8B-B14F-4D97-AF65-F5344CB8AC3E}">
        <p14:creationId xmlns:p14="http://schemas.microsoft.com/office/powerpoint/2010/main" val="389155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BA26BDE-FC40-4E89-BDFD-31E4AC5AD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fi-FI" dirty="0"/>
              <a:t>Taajuus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8CD9CF-61F7-483D-8A14-857A2101D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r>
              <a:rPr lang="fi-FI"/>
              <a:t>Taajuus on värähdysten lukumäärä yhdessä sekunnissa</a:t>
            </a:r>
          </a:p>
          <a:p>
            <a:endParaRPr lang="fi-FI"/>
          </a:p>
          <a:p>
            <a:endParaRPr lang="fi-FI"/>
          </a:p>
          <a:p>
            <a:r>
              <a:rPr lang="fi-FI"/>
              <a:t>Taajuuden yksikkö on hertsi ( 1 Hz)</a:t>
            </a:r>
          </a:p>
        </p:txBody>
      </p:sp>
    </p:spTree>
    <p:extLst>
      <p:ext uri="{BB962C8B-B14F-4D97-AF65-F5344CB8AC3E}">
        <p14:creationId xmlns:p14="http://schemas.microsoft.com/office/powerpoint/2010/main" val="297868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82A2C97-0FF4-40EE-B746-4966EC70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fi-FI" dirty="0"/>
              <a:t>Taajuuslasku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2CADC7-233E-4E6F-8190-A8CC66AAB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r>
              <a:rPr lang="fi-FI" dirty="0"/>
              <a:t>Mikä on perhosen siipien taajuus, kun se räpyttää siipiään 3416 kertaa neljässä sekunnissa? </a:t>
            </a:r>
          </a:p>
        </p:txBody>
      </p:sp>
    </p:spTree>
    <p:extLst>
      <p:ext uri="{BB962C8B-B14F-4D97-AF65-F5344CB8AC3E}">
        <p14:creationId xmlns:p14="http://schemas.microsoft.com/office/powerpoint/2010/main" val="87170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C2FF70A-1D81-4BE9-8FB1-F55C0359F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903"/>
            <a:ext cx="9899904" cy="1345115"/>
          </a:xfrm>
        </p:spPr>
        <p:txBody>
          <a:bodyPr>
            <a:normAutofit/>
          </a:bodyPr>
          <a:lstStyle/>
          <a:p>
            <a:r>
              <a:rPr lang="fi-FI" dirty="0"/>
              <a:t>Tehtävät: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6720F7-78CD-4885-9367-1ED045452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22"/>
            <a:ext cx="9899904" cy="3125777"/>
          </a:xfrm>
        </p:spPr>
        <p:txBody>
          <a:bodyPr>
            <a:normAutofit/>
          </a:bodyPr>
          <a:lstStyle/>
          <a:p>
            <a:r>
              <a:rPr lang="fi-FI" dirty="0"/>
              <a:t>Kirjasta s. 37 tehtävät: 51, 52, 53, 54, 57</a:t>
            </a:r>
          </a:p>
          <a:p>
            <a:r>
              <a:rPr lang="fi-FI" dirty="0"/>
              <a:t>Toisen tunnin tehtävä:</a:t>
            </a:r>
          </a:p>
          <a:p>
            <a:pPr marL="0" indent="0">
              <a:buNone/>
            </a:pPr>
            <a:r>
              <a:rPr lang="fi-FI" dirty="0"/>
              <a:t>Rakenna itsellesi heiluri, jonka lanka on 20 cm pitkä. </a:t>
            </a:r>
          </a:p>
          <a:p>
            <a:pPr marL="0" indent="0">
              <a:buNone/>
            </a:pPr>
            <a:r>
              <a:rPr lang="fi-FI" dirty="0"/>
              <a:t>1.Laita heiluri heilumaan ja mittaa kymmeneen värähdykseen kuluva aika. </a:t>
            </a:r>
          </a:p>
          <a:p>
            <a:pPr marL="0" indent="0">
              <a:buNone/>
            </a:pPr>
            <a:r>
              <a:rPr lang="fi-FI" dirty="0"/>
              <a:t>2. Lyhennä lanka puoleen, eli 10 cm pitkäksi ja toista mittaus.  </a:t>
            </a:r>
          </a:p>
        </p:txBody>
      </p:sp>
    </p:spTree>
    <p:extLst>
      <p:ext uri="{BB962C8B-B14F-4D97-AF65-F5344CB8AC3E}">
        <p14:creationId xmlns:p14="http://schemas.microsoft.com/office/powerpoint/2010/main" val="4241377707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1C311C"/>
      </a:dk2>
      <a:lt2>
        <a:srgbClr val="F1F3F0"/>
      </a:lt2>
      <a:accent1>
        <a:srgbClr val="A442CE"/>
      </a:accent1>
      <a:accent2>
        <a:srgbClr val="6540C1"/>
      </a:accent2>
      <a:accent3>
        <a:srgbClr val="4254CE"/>
      </a:accent3>
      <a:accent4>
        <a:srgbClr val="307DBC"/>
      </a:accent4>
      <a:accent5>
        <a:srgbClr val="3EBDC2"/>
      </a:accent5>
      <a:accent6>
        <a:srgbClr val="30BC87"/>
      </a:accent6>
      <a:hlink>
        <a:srgbClr val="3A96AE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Laajakuva</PresentationFormat>
  <Paragraphs>30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Aharoni</vt:lpstr>
      <vt:lpstr>Arial</vt:lpstr>
      <vt:lpstr>Avenir Next LT Pro</vt:lpstr>
      <vt:lpstr>PrismaticVTI</vt:lpstr>
      <vt:lpstr>Aaltoliike</vt:lpstr>
      <vt:lpstr>Aallot</vt:lpstr>
      <vt:lpstr>Aallonpituus ja amplitudi</vt:lpstr>
      <vt:lpstr>Värähdysliike</vt:lpstr>
      <vt:lpstr>Värähtelijä</vt:lpstr>
      <vt:lpstr>Taajuus</vt:lpstr>
      <vt:lpstr>Taajuuslasku</vt:lpstr>
      <vt:lpstr>Tehtävät: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Aaltoliike</dc:title>
  <dc:creator>Leena Piiroinen</dc:creator>
  <cp:lastModifiedBy>Leena Piiroinen</cp:lastModifiedBy>
  <cp:revision>1</cp:revision>
  <dcterms:created xsi:type="dcterms:W3CDTF">2021-03-11T08:46:45Z</dcterms:created>
  <dcterms:modified xsi:type="dcterms:W3CDTF">2021-03-11T08:47:04Z</dcterms:modified>
</cp:coreProperties>
</file>