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rnberg Esa Pentti" initials="TEP" lastIdx="2" clrIdx="0">
    <p:extLst>
      <p:ext uri="{19B8F6BF-5375-455C-9EA6-DF929625EA0E}">
        <p15:presenceInfo xmlns:p15="http://schemas.microsoft.com/office/powerpoint/2012/main" userId="S-1-5-21-4047868266-180064412-3907553181-270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62700-73A9-441C-8AE7-F67F9CA0278C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8078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62700-73A9-441C-8AE7-F67F9CA0278C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1752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62700-73A9-441C-8AE7-F67F9CA0278C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2267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62700-73A9-441C-8AE7-F67F9CA0278C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32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62700-73A9-441C-8AE7-F67F9CA0278C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1696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62700-73A9-441C-8AE7-F67F9CA0278C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0347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62700-73A9-441C-8AE7-F67F9CA0278C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658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62700-73A9-441C-8AE7-F67F9CA0278C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1761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62700-73A9-441C-8AE7-F67F9CA0278C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0367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62700-73A9-441C-8AE7-F67F9CA0278C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4187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62700-73A9-441C-8AE7-F67F9CA0278C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6748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62700-73A9-441C-8AE7-F67F9CA0278C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6374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opetus.tv/kemia/ke1/metallisido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Metallisidos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837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0"/>
            <a:ext cx="5246805" cy="7278546"/>
          </a:xfrm>
        </p:spPr>
      </p:pic>
    </p:spTree>
    <p:extLst>
      <p:ext uri="{BB962C8B-B14F-4D97-AF65-F5344CB8AC3E}">
        <p14:creationId xmlns:p14="http://schemas.microsoft.com/office/powerpoint/2010/main" val="15995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Yleistä sidoksista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Kaikki alkuaineet, poikkeuksena jalokaasut, jotka esiintyvät yksiatomisina, muodostavat kemiallisia sidoksia</a:t>
            </a:r>
          </a:p>
          <a:p>
            <a:r>
              <a:rPr lang="fi-FI" dirty="0" smtClean="0"/>
              <a:t>Sidoksen muodostavat atomin uloimman kuoren elektronit eli valenssielektronit</a:t>
            </a:r>
          </a:p>
          <a:p>
            <a:r>
              <a:rPr lang="fi-FI" dirty="0" smtClean="0"/>
              <a:t>Alkuaineet pyrkivät saamaan oktetin uloimmalle kuorelleen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78969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309092"/>
            <a:ext cx="10515600" cy="6246253"/>
          </a:xfrm>
        </p:spPr>
        <p:txBody>
          <a:bodyPr>
            <a:normAutofit/>
          </a:bodyPr>
          <a:lstStyle/>
          <a:p>
            <a:r>
              <a:rPr lang="fi-FI" dirty="0" smtClean="0"/>
              <a:t>Metalleilla on uloimmalla kuorellaan 1 – 3 elektronia</a:t>
            </a:r>
          </a:p>
          <a:p>
            <a:r>
              <a:rPr lang="fi-FI" dirty="0" smtClean="0"/>
              <a:t>Metalliatomit sitoutuvat toisiinsa siten, että jokainen metalliatomi luovuttaa uloimman kuoren elektronit yhteiseen käyttöön. Näin syntyy </a:t>
            </a:r>
            <a:r>
              <a:rPr lang="fi-FI" dirty="0" err="1" smtClean="0"/>
              <a:t>posit</a:t>
            </a:r>
            <a:r>
              <a:rPr lang="fi-FI" dirty="0" smtClean="0"/>
              <a:t>. metalli-</a:t>
            </a:r>
            <a:r>
              <a:rPr lang="fi-FI" dirty="0" err="1" smtClean="0"/>
              <a:t>ioneita</a:t>
            </a:r>
            <a:r>
              <a:rPr lang="fi-FI" dirty="0" smtClean="0"/>
              <a:t> ja vapaita elektroneja, joiden välillä olevaa vahvaa sähköistä vetovoimaa kutsutaan metallisidokseksi.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Elektronit pääsevät liikkumaan vapaasti metallihilassa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774" y="2640169"/>
            <a:ext cx="6695403" cy="3144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089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463639"/>
            <a:ext cx="10515600" cy="5713324"/>
          </a:xfrm>
        </p:spPr>
        <p:txBody>
          <a:bodyPr/>
          <a:lstStyle/>
          <a:p>
            <a:r>
              <a:rPr lang="fi-FI" dirty="0" smtClean="0">
                <a:hlinkClick r:id="rId2"/>
              </a:rPr>
              <a:t>Metallisidos | Opetus.tv</a:t>
            </a:r>
            <a:endParaRPr lang="fi-FI" dirty="0" smtClean="0"/>
          </a:p>
          <a:p>
            <a:r>
              <a:rPr lang="fi-FI" dirty="0" smtClean="0"/>
              <a:t>Metallien ominaisuudet</a:t>
            </a:r>
          </a:p>
          <a:p>
            <a:pPr lvl="1"/>
            <a:r>
              <a:rPr lang="fi-FI" dirty="0" smtClean="0"/>
              <a:t>Hyvä lämmön- ja sähkönjohtokyky</a:t>
            </a:r>
          </a:p>
          <a:p>
            <a:pPr lvl="1"/>
            <a:r>
              <a:rPr lang="fi-FI" dirty="0" smtClean="0"/>
              <a:t>Muokattavuus</a:t>
            </a:r>
          </a:p>
          <a:p>
            <a:pPr lvl="1"/>
            <a:r>
              <a:rPr lang="fi-FI" dirty="0" smtClean="0"/>
              <a:t>Korkea sulamispiste</a:t>
            </a:r>
          </a:p>
          <a:p>
            <a:pPr lvl="1"/>
            <a:r>
              <a:rPr lang="fi-FI" dirty="0" smtClean="0"/>
              <a:t>Metallin kiilto</a:t>
            </a:r>
          </a:p>
          <a:p>
            <a:pPr lvl="1"/>
            <a:r>
              <a:rPr lang="fi-FI" dirty="0" smtClean="0"/>
              <a:t>Kovuus ja lujuus</a:t>
            </a:r>
          </a:p>
          <a:p>
            <a:pPr lvl="1"/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948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u="sng" dirty="0" err="1" smtClean="0"/>
              <a:t>Kovalenttinen</a:t>
            </a:r>
            <a:r>
              <a:rPr lang="fi-FI" b="1" u="sng" dirty="0" smtClean="0"/>
              <a:t> sidos</a:t>
            </a:r>
            <a:endParaRPr lang="fi-FI" b="1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fi-FI" dirty="0" smtClean="0"/>
                  <a:t>Muodostuu epämetalliatomien välille</a:t>
                </a:r>
              </a:p>
              <a:p>
                <a:r>
                  <a:rPr lang="fi-FI" dirty="0" smtClean="0"/>
                  <a:t>Epämetalliatomeista jalokaasut esiintyvät yksiatomisina</a:t>
                </a:r>
              </a:p>
              <a:p>
                <a:r>
                  <a:rPr lang="fi-FI" dirty="0" smtClean="0"/>
                  <a:t>Monet epämetalliatomeista esiintyvät kaksiatomisina molekyyleinä kuten happi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 ,</m:t>
                    </m:r>
                  </m:oMath>
                </a14:m>
                <a:r>
                  <a:rPr lang="fi-FI" dirty="0" smtClean="0"/>
                  <a:t> typpi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i-FI" dirty="0" smtClean="0"/>
                  <a:t> ja vety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fi-FI" dirty="0" smtClean="0"/>
              </a:p>
              <a:p>
                <a:r>
                  <a:rPr lang="fi-FI" dirty="0" smtClean="0"/>
                  <a:t>Näissä molekyyleissä atomit ovat sitoutuneet toisiinsa </a:t>
                </a:r>
                <a:r>
                  <a:rPr lang="fi-FI" dirty="0" err="1" smtClean="0"/>
                  <a:t>kovalenttisella</a:t>
                </a:r>
                <a:r>
                  <a:rPr lang="fi-FI" dirty="0" smtClean="0"/>
                  <a:t> sidoksella, </a:t>
                </a:r>
                <a:r>
                  <a:rPr lang="fi-FI" dirty="0" smtClean="0"/>
                  <a:t>yhteisellä elektroniparilla</a:t>
                </a:r>
                <a:endParaRPr lang="fi-FI" dirty="0" smtClean="0"/>
              </a:p>
              <a:p>
                <a:r>
                  <a:rPr lang="fi-FI" dirty="0" err="1" smtClean="0"/>
                  <a:t>Kovalenttinen</a:t>
                </a:r>
                <a:r>
                  <a:rPr lang="fi-FI" dirty="0" smtClean="0"/>
                  <a:t> sidos voi olla</a:t>
                </a:r>
              </a:p>
              <a:p>
                <a:pPr lvl="1"/>
                <a:r>
                  <a:rPr lang="fi-FI" dirty="0" smtClean="0"/>
                  <a:t>Yksinkertainen, joka muodostuu yhteisestä elektroniparista</a:t>
                </a:r>
              </a:p>
              <a:p>
                <a:pPr lvl="1"/>
                <a:r>
                  <a:rPr lang="fi-FI" dirty="0" smtClean="0"/>
                  <a:t>Kaksoissidos, joka muodostuu kahdesta yhteisestä elektroniparista</a:t>
                </a:r>
              </a:p>
              <a:p>
                <a:pPr lvl="1"/>
                <a:r>
                  <a:rPr lang="fi-FI" dirty="0" smtClean="0"/>
                  <a:t>Kolmoissidos, joka muodostuu kolmesta yhteisestä elektroniparista</a:t>
                </a:r>
              </a:p>
            </p:txBody>
          </p:sp>
        </mc:Choice>
        <mc:Fallback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30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1894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4713" y="776288"/>
            <a:ext cx="3661017" cy="1946441"/>
          </a:xfr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780" y="3298802"/>
            <a:ext cx="3790950" cy="1857375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6317673" y="1094509"/>
            <a:ext cx="32419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Yhteinen elektronipari vetyatomien välillä</a:t>
            </a:r>
          </a:p>
          <a:p>
            <a:r>
              <a:rPr lang="fi-FI" sz="2400" dirty="0" smtClean="0"/>
              <a:t>H:H tai H - H</a:t>
            </a:r>
            <a:endParaRPr lang="fi-FI" sz="2400" dirty="0"/>
          </a:p>
        </p:txBody>
      </p:sp>
      <p:sp>
        <p:nvSpPr>
          <p:cNvPr id="7" name="Tekstiruutu 6"/>
          <p:cNvSpPr txBox="1"/>
          <p:nvPr/>
        </p:nvSpPr>
        <p:spPr>
          <a:xfrm>
            <a:off x="6317673" y="3574473"/>
            <a:ext cx="5029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Fluoriatomilla on uloimmalla kuorellaan 7 elektronia, jolloin molemmat antavat yhden elektronin yhteiseen käyttöön päästäkseen oktettiin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80800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Kaksoissidos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69376"/>
            <a:ext cx="7429500" cy="1600200"/>
          </a:xfrm>
        </p:spPr>
      </p:pic>
      <p:sp>
        <p:nvSpPr>
          <p:cNvPr id="5" name="Tekstiruutu 4"/>
          <p:cNvSpPr txBox="1"/>
          <p:nvPr/>
        </p:nvSpPr>
        <p:spPr>
          <a:xfrm flipH="1">
            <a:off x="1260765" y="3477491"/>
            <a:ext cx="9116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Happiatomilla on kuusi elektronia uloimmalla kuorellaan. Oktettiin päästäkseen happi tarvitsee kaksi elektronia lisää. Nyt molemmat happiatomit antavat kaksi elektronia yhteiseen käyttöön, jolloin muodostuu </a:t>
            </a:r>
            <a:r>
              <a:rPr lang="fi-FI" sz="2400" dirty="0" err="1" smtClean="0"/>
              <a:t>kovalenttinen</a:t>
            </a:r>
            <a:r>
              <a:rPr lang="fi-FI" sz="2400" dirty="0" smtClean="0"/>
              <a:t> kaksoissidos.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02947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Kolmoissidos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 smtClean="0"/>
                  <a:t>Typpiatomilla on viisi elektronia uloimmalla kuorellaan. Oktettiin päästäkseen typpi tarvitsee kolme elektronia lisää. Kaksi typpiatomia liittyy toisiinsa </a:t>
                </a:r>
                <a:r>
                  <a:rPr lang="fi-FI" dirty="0" err="1" smtClean="0"/>
                  <a:t>kovalenttisella</a:t>
                </a:r>
                <a:r>
                  <a:rPr lang="fi-FI" dirty="0" smtClean="0"/>
                  <a:t> kolmoissidoksella, jossa molemmat luovuttavat kolme elektronia yhteiseen käyttöön</a:t>
                </a:r>
              </a:p>
              <a:p>
                <a:pPr marL="0" indent="0">
                  <a:buNone/>
                </a:pPr>
                <a:r>
                  <a:rPr lang="fi-FI" dirty="0"/>
                  <a:t>	</a:t>
                </a:r>
                <a:r>
                  <a:rPr lang="fi-FI" dirty="0" smtClean="0"/>
                  <a:t>IN≡NI eli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𝑚𝑜𝑙𝑒𝑘𝑦𝑦𝑙𝑖</m:t>
                    </m:r>
                  </m:oMath>
                </a14:m>
                <a:endParaRPr lang="fi-FI" dirty="0" smtClean="0"/>
              </a:p>
              <a:p>
                <a:pPr marL="0" indent="0">
                  <a:buNone/>
                </a:pPr>
                <a:r>
                  <a:rPr lang="fi-FI" dirty="0"/>
                  <a:t>	</a:t>
                </a:r>
                <a:r>
                  <a:rPr lang="fi-FI" dirty="0" smtClean="0"/>
                  <a:t>	I tai − tarkoittaa kahta elektronia eli elektroniparia</a:t>
                </a:r>
                <a:endParaRPr lang="fi-FI" dirty="0"/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089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945" y="787657"/>
            <a:ext cx="10515600" cy="2908220"/>
          </a:xfrm>
        </p:spPr>
      </p:pic>
    </p:spTree>
    <p:extLst>
      <p:ext uri="{BB962C8B-B14F-4D97-AF65-F5344CB8AC3E}">
        <p14:creationId xmlns:p14="http://schemas.microsoft.com/office/powerpoint/2010/main" val="7342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194</Words>
  <Application>Microsoft Office PowerPoint</Application>
  <PresentationFormat>Laajakuva</PresentationFormat>
  <Paragraphs>40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Office-teema</vt:lpstr>
      <vt:lpstr>Metallisidos</vt:lpstr>
      <vt:lpstr>Yleistä sidoksista</vt:lpstr>
      <vt:lpstr>PowerPoint-esitys</vt:lpstr>
      <vt:lpstr>PowerPoint-esitys</vt:lpstr>
      <vt:lpstr>Kovalenttinen sidos</vt:lpstr>
      <vt:lpstr>PowerPoint-esitys</vt:lpstr>
      <vt:lpstr>Kaksoissidos</vt:lpstr>
      <vt:lpstr>Kolmoissidos</vt:lpstr>
      <vt:lpstr>PowerPoint-esitys</vt:lpstr>
      <vt:lpstr>PowerPoint-esitys</vt:lpstr>
    </vt:vector>
  </TitlesOfParts>
  <Company>Salon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Metallisidos</dc:title>
  <dc:creator>Tornberg Esa Pentti</dc:creator>
  <cp:lastModifiedBy>Tornberg Esa Pentti</cp:lastModifiedBy>
  <cp:revision>11</cp:revision>
  <dcterms:created xsi:type="dcterms:W3CDTF">2017-01-11T17:44:53Z</dcterms:created>
  <dcterms:modified xsi:type="dcterms:W3CDTF">2017-01-16T06:39:46Z</dcterms:modified>
</cp:coreProperties>
</file>