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nberg Esa Pentti" initials="TEP" lastIdx="2" clrIdx="0">
    <p:extLst>
      <p:ext uri="{19B8F6BF-5375-455C-9EA6-DF929625EA0E}">
        <p15:presenceInfo xmlns:p15="http://schemas.microsoft.com/office/powerpoint/2012/main" userId="S-1-5-21-4047868266-180064412-3907553181-270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07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752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26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169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34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58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176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36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418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674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2700-73A9-441C-8AE7-F67F9CA0278C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EB1B6-DB74-40F6-AF53-F633AEB7DC0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37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tus.tv/kemia/ke1/metallisido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Metallisidos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379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0"/>
            <a:ext cx="5246805" cy="7278546"/>
          </a:xfrm>
        </p:spPr>
      </p:pic>
    </p:spTree>
    <p:extLst>
      <p:ext uri="{BB962C8B-B14F-4D97-AF65-F5344CB8AC3E}">
        <p14:creationId xmlns:p14="http://schemas.microsoft.com/office/powerpoint/2010/main" val="159950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sidoksista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Kaikki alkuaineet, poikkeuksena jalokaasut, jotka esiintyvät yksiatomisina, muodostavat kemiallisia sidoksia</a:t>
            </a:r>
          </a:p>
          <a:p>
            <a:r>
              <a:rPr lang="fi-FI" dirty="0"/>
              <a:t>Sidoksen muodostavat atomin uloimman kuoren elektronit eli valenssielektronit</a:t>
            </a:r>
          </a:p>
          <a:p>
            <a:r>
              <a:rPr lang="fi-FI" dirty="0"/>
              <a:t>Alkuaineet pyrkivät saamaan oktetin uloimmalle kuorelleen</a:t>
            </a:r>
          </a:p>
        </p:txBody>
      </p:sp>
    </p:spTree>
    <p:extLst>
      <p:ext uri="{BB962C8B-B14F-4D97-AF65-F5344CB8AC3E}">
        <p14:creationId xmlns:p14="http://schemas.microsoft.com/office/powerpoint/2010/main" val="2478969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09092"/>
            <a:ext cx="10515600" cy="6246253"/>
          </a:xfrm>
        </p:spPr>
        <p:txBody>
          <a:bodyPr>
            <a:normAutofit/>
          </a:bodyPr>
          <a:lstStyle/>
          <a:p>
            <a:r>
              <a:rPr lang="fi-FI" dirty="0"/>
              <a:t>Metalleilla on uloimmalla kuorellaan 1 – 3 elektronia</a:t>
            </a:r>
          </a:p>
          <a:p>
            <a:r>
              <a:rPr lang="fi-FI" dirty="0"/>
              <a:t>Metalliatomit sitoutuvat toisiinsa siten, että jokainen metalliatomi luovuttaa uloimman kuoren elektronit yhteiseen käyttöön. Näin syntyy </a:t>
            </a:r>
            <a:r>
              <a:rPr lang="fi-FI" dirty="0" err="1"/>
              <a:t>posit</a:t>
            </a:r>
            <a:r>
              <a:rPr lang="fi-FI" dirty="0"/>
              <a:t>. metalli-</a:t>
            </a:r>
            <a:r>
              <a:rPr lang="fi-FI" dirty="0" err="1"/>
              <a:t>ioneita</a:t>
            </a:r>
            <a:r>
              <a:rPr lang="fi-FI" dirty="0"/>
              <a:t> ja vapaita elektroneja, joiden välillä olevaa vahvaa sähköistä vetovoimaa kutsutaan metallisidokseksi.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Elektronit pääsevät liikkumaan vapaasti metallihilassa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774" y="2640169"/>
            <a:ext cx="6695403" cy="3144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08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hlinkClick r:id="rId2"/>
              </a:rPr>
              <a:t>Metallisidos | Opetus.tv</a:t>
            </a:r>
            <a:endParaRPr lang="fi-FI" dirty="0"/>
          </a:p>
          <a:p>
            <a:r>
              <a:rPr lang="fi-FI" dirty="0"/>
              <a:t>Metallien ominaisuudet</a:t>
            </a:r>
          </a:p>
          <a:p>
            <a:pPr lvl="1"/>
            <a:r>
              <a:rPr lang="fi-FI" dirty="0"/>
              <a:t>Hyvä lämmön- ja sähkönjohtokyky</a:t>
            </a:r>
          </a:p>
          <a:p>
            <a:pPr lvl="1"/>
            <a:r>
              <a:rPr lang="fi-FI" dirty="0"/>
              <a:t>Muokattavuus</a:t>
            </a:r>
          </a:p>
          <a:p>
            <a:pPr lvl="1"/>
            <a:r>
              <a:rPr lang="fi-FI" dirty="0"/>
              <a:t>Korkea sulamispiste</a:t>
            </a:r>
          </a:p>
          <a:p>
            <a:pPr lvl="1"/>
            <a:r>
              <a:rPr lang="fi-FI" dirty="0"/>
              <a:t>Metallin kiilto</a:t>
            </a:r>
          </a:p>
          <a:p>
            <a:pPr lvl="1"/>
            <a:r>
              <a:rPr lang="fi-FI" dirty="0"/>
              <a:t>Kovuus ja lujuus</a:t>
            </a:r>
          </a:p>
          <a:p>
            <a:pPr lvl="1"/>
            <a:r>
              <a:rPr lang="fi-FI" dirty="0"/>
              <a:t>Esiintyvät luonnossa useimmiten yhdisteinä, kuten oksideina, </a:t>
            </a:r>
            <a:r>
              <a:rPr lang="fi-FI" dirty="0" err="1"/>
              <a:t>esim</a:t>
            </a:r>
            <a:r>
              <a:rPr lang="fi-FI" dirty="0"/>
              <a:t> rauta esiintyy rautaoksideina</a:t>
            </a:r>
          </a:p>
          <a:p>
            <a:pPr marL="457200" lvl="1" indent="0">
              <a:buNone/>
            </a:pPr>
            <a:endParaRPr lang="fi-FI" dirty="0"/>
          </a:p>
          <a:p>
            <a:r>
              <a:rPr lang="fi-FI" dirty="0"/>
              <a:t>Metalliseos eli lejeerinki saadaan, kun eri metalleja sekoitetaan keskenään </a:t>
            </a:r>
          </a:p>
          <a:p>
            <a:pPr lvl="1"/>
            <a:r>
              <a:rPr lang="fi-FI" dirty="0" err="1"/>
              <a:t>esim</a:t>
            </a:r>
            <a:r>
              <a:rPr lang="fi-FI" dirty="0"/>
              <a:t> pronssi on kuparin ja tinan seos</a:t>
            </a:r>
          </a:p>
          <a:p>
            <a:pPr lvl="1"/>
            <a:endParaRPr lang="fi-FI" dirty="0"/>
          </a:p>
          <a:p>
            <a:r>
              <a:rPr lang="fi-FI" dirty="0"/>
              <a:t>Terästä saadaan, kun rautaan (Fe) lisätään epämetalli hiiltä (C)</a:t>
            </a:r>
          </a:p>
          <a:p>
            <a:pPr lvl="1"/>
            <a:r>
              <a:rPr lang="fi-FI" dirty="0"/>
              <a:t>Ruostumaton teräs on taas raudan, hiilen ja kromin seos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48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err="1"/>
              <a:t>Kovalenttinen</a:t>
            </a:r>
            <a:r>
              <a:rPr lang="fi-FI" b="1" u="sng" dirty="0"/>
              <a:t> sidos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dirty="0"/>
                  <a:t>Muodostuu epämetalliatomien välille</a:t>
                </a:r>
              </a:p>
              <a:p>
                <a:r>
                  <a:rPr lang="fi-FI" dirty="0"/>
                  <a:t>Epämetalliatomeista jalokaasut esiintyvät yksiatomisina</a:t>
                </a:r>
              </a:p>
              <a:p>
                <a:r>
                  <a:rPr lang="fi-FI" dirty="0"/>
                  <a:t>Monet epämetalliatomeista esiintyvät kaksiatomisina molekyyleinä kuten happi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 ,</m:t>
                    </m:r>
                  </m:oMath>
                </a14:m>
                <a:r>
                  <a:rPr lang="fi-FI" dirty="0"/>
                  <a:t> typpi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i-FI" dirty="0"/>
                  <a:t> ja vety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i-FI" dirty="0"/>
              </a:p>
              <a:p>
                <a:r>
                  <a:rPr lang="fi-FI" dirty="0"/>
                  <a:t>Näissä molekyyleissä atomit ovat sitoutuneet toisiinsa </a:t>
                </a:r>
                <a:r>
                  <a:rPr lang="fi-FI" dirty="0" err="1"/>
                  <a:t>kovalenttisella</a:t>
                </a:r>
                <a:r>
                  <a:rPr lang="fi-FI" dirty="0"/>
                  <a:t> sidoksella, yhteisellä elektroniparilla</a:t>
                </a:r>
              </a:p>
              <a:p>
                <a:r>
                  <a:rPr lang="fi-FI" dirty="0" err="1"/>
                  <a:t>Kovalenttinen</a:t>
                </a:r>
                <a:r>
                  <a:rPr lang="fi-FI" dirty="0"/>
                  <a:t> sidos voi olla</a:t>
                </a:r>
              </a:p>
              <a:p>
                <a:pPr lvl="1"/>
                <a:r>
                  <a:rPr lang="fi-FI" dirty="0"/>
                  <a:t>Yksinkertainen, joka muodostuu yhteisestä elektroniparista</a:t>
                </a:r>
              </a:p>
              <a:p>
                <a:pPr lvl="1"/>
                <a:r>
                  <a:rPr lang="fi-FI" dirty="0"/>
                  <a:t>Kaksoissidos, joka muodostuu kahdesta yhteisestä elektroniparista</a:t>
                </a:r>
              </a:p>
              <a:p>
                <a:pPr lvl="1"/>
                <a:r>
                  <a:rPr lang="fi-FI" dirty="0"/>
                  <a:t>Kolmoissidos, joka muodostuu kolmesta yhteisestä elektroniparista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189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713" y="776288"/>
            <a:ext cx="3661017" cy="1946441"/>
          </a:xfr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80" y="3298802"/>
            <a:ext cx="3790950" cy="1857375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6317673" y="1094509"/>
            <a:ext cx="32419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Yhteinen elektronipari vetyatomien välillä</a:t>
            </a:r>
          </a:p>
          <a:p>
            <a:r>
              <a:rPr lang="fi-FI" sz="2400" dirty="0"/>
              <a:t>H:H tai H - H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6317673" y="3574473"/>
            <a:ext cx="502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Fluoriatomilla on uloimmalla kuorellaan 7 elektronia, jolloin molemmat antavat yhden elektronin yhteiseen käyttöön päästäkseen oktettiin</a:t>
            </a:r>
          </a:p>
        </p:txBody>
      </p:sp>
    </p:spTree>
    <p:extLst>
      <p:ext uri="{BB962C8B-B14F-4D97-AF65-F5344CB8AC3E}">
        <p14:creationId xmlns:p14="http://schemas.microsoft.com/office/powerpoint/2010/main" val="1808006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Kaksoissidos</a:t>
            </a:r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69376"/>
            <a:ext cx="7429500" cy="1600200"/>
          </a:xfrm>
        </p:spPr>
      </p:pic>
      <p:sp>
        <p:nvSpPr>
          <p:cNvPr id="5" name="Tekstiruutu 4"/>
          <p:cNvSpPr txBox="1"/>
          <p:nvPr/>
        </p:nvSpPr>
        <p:spPr>
          <a:xfrm flipH="1">
            <a:off x="1260765" y="3477491"/>
            <a:ext cx="9116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Happiatomilla on kuusi elektronia uloimmalla kuorellaan. Oktettiin päästäkseen happi tarvitsee kaksi elektronia lisää. Nyt molemmat happiatomit antavat kaksi elektronia yhteiseen käyttöön, jolloin muodostuu </a:t>
            </a:r>
            <a:r>
              <a:rPr lang="fi-FI" sz="2400" dirty="0" err="1"/>
              <a:t>kovalenttinen</a:t>
            </a:r>
            <a:r>
              <a:rPr lang="fi-FI" sz="2400" dirty="0"/>
              <a:t> kaksoissidos.</a:t>
            </a:r>
          </a:p>
        </p:txBody>
      </p:sp>
    </p:spTree>
    <p:extLst>
      <p:ext uri="{BB962C8B-B14F-4D97-AF65-F5344CB8AC3E}">
        <p14:creationId xmlns:p14="http://schemas.microsoft.com/office/powerpoint/2010/main" val="1029478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Kolmoissidos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Typpiatomilla on viisi elektronia uloimmalla kuorellaan. Oktettiin päästäkseen typpi tarvitsee kolme elektronia lisää. Kaksi typpiatomia liittyy toisiinsa </a:t>
                </a:r>
                <a:r>
                  <a:rPr lang="fi-FI" dirty="0" err="1"/>
                  <a:t>kovalenttisella</a:t>
                </a:r>
                <a:r>
                  <a:rPr lang="fi-FI" dirty="0"/>
                  <a:t> kolmoissidoksella, jossa molemmat luovuttavat kolme elektronia yhteiseen käyttöön</a:t>
                </a:r>
              </a:p>
              <a:p>
                <a:pPr marL="0" indent="0">
                  <a:buNone/>
                </a:pPr>
                <a:r>
                  <a:rPr lang="fi-FI" dirty="0"/>
                  <a:t>	IN≡NI eli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𝑚𝑜𝑙𝑒𝑘𝑦𝑦𝑙𝑖</m:t>
                    </m:r>
                  </m:oMath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dirty="0"/>
                  <a:t>		I tai − tarkoittaa kahta elektronia eli elektroniparia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893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5" y="787657"/>
            <a:ext cx="10515600" cy="2908220"/>
          </a:xfrm>
        </p:spPr>
      </p:pic>
    </p:spTree>
    <p:extLst>
      <p:ext uri="{BB962C8B-B14F-4D97-AF65-F5344CB8AC3E}">
        <p14:creationId xmlns:p14="http://schemas.microsoft.com/office/powerpoint/2010/main" val="73429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311</Words>
  <Application>Microsoft Office PowerPoint</Application>
  <PresentationFormat>Laajakuva</PresentationFormat>
  <Paragraphs>47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Office-teema</vt:lpstr>
      <vt:lpstr>Metallisidos</vt:lpstr>
      <vt:lpstr>Yleistä sidoksista</vt:lpstr>
      <vt:lpstr>PowerPoint-esitys</vt:lpstr>
      <vt:lpstr>PowerPoint-esitys</vt:lpstr>
      <vt:lpstr>Kovalenttinen sidos</vt:lpstr>
      <vt:lpstr>PowerPoint-esitys</vt:lpstr>
      <vt:lpstr>Kaksoissidos</vt:lpstr>
      <vt:lpstr>Kolmoissidos</vt:lpstr>
      <vt:lpstr>PowerPoint-esitys</vt:lpstr>
      <vt:lpstr>PowerPoint-esitys</vt:lpstr>
    </vt:vector>
  </TitlesOfParts>
  <Company>Salon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Metallisidos</dc:title>
  <dc:creator>Tornberg Esa Pentti</dc:creator>
  <cp:lastModifiedBy>Tornberg Esa Pentti</cp:lastModifiedBy>
  <cp:revision>12</cp:revision>
  <dcterms:created xsi:type="dcterms:W3CDTF">2017-01-11T17:44:53Z</dcterms:created>
  <dcterms:modified xsi:type="dcterms:W3CDTF">2025-01-07T08:28:02Z</dcterms:modified>
</cp:coreProperties>
</file>