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1A9D8-D41A-4E4D-8EF2-EFAB6C5E0F29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9A5C6-CF0F-4CBA-A3AC-0CAE417EAF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0002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9A5C6-CF0F-4CBA-A3AC-0CAE417EAFD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091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8453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384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4927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22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688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18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04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877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50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934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407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8C1BB-B9BF-4A1E-9FB1-DF096D583ED3}" type="datetimeFigureOut">
              <a:rPr lang="fi-FI" smtClean="0"/>
              <a:t>8.1.2017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A04D0-E61E-429C-9D35-69A2E590F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638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727583" cy="1260229"/>
          </a:xfrm>
        </p:spPr>
        <p:txBody>
          <a:bodyPr/>
          <a:lstStyle/>
          <a:p>
            <a:r>
              <a:rPr lang="fi-FI" dirty="0" smtClean="0"/>
              <a:t>ATOMIN RAKENNEOSAT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2983851"/>
            <a:ext cx="9513194" cy="2283607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26" y="2704563"/>
            <a:ext cx="7904286" cy="345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83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flipV="1">
            <a:off x="657896" y="255013"/>
            <a:ext cx="10379299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00732"/>
                <a:ext cx="10559603" cy="6164461"/>
              </a:xfrm>
            </p:spPr>
            <p:txBody>
              <a:bodyPr/>
              <a:lstStyle/>
              <a:p>
                <a:r>
                  <a:rPr lang="fi-FI" dirty="0" smtClean="0"/>
                  <a:t>Alkuaine koostuu atomeista ja atomit alkeishiukkasista: kvarkeista (protonit ja neutronit) ja elektroneista</a:t>
                </a:r>
              </a:p>
              <a:p>
                <a:r>
                  <a:rPr lang="fi-FI" dirty="0" smtClean="0"/>
                  <a:t>Positiivisesti varautuneen atomiydin muodostuu positiivisista protoneista ja varauksettomista neutroneista ja ytimen ympärillä on negatiivinen elektroniverho (-pilvi)</a:t>
                </a:r>
              </a:p>
              <a:p>
                <a:r>
                  <a:rPr lang="fi-FI" dirty="0" smtClean="0"/>
                  <a:t>Alkuainetta merkitään 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sPre>
                    <m:r>
                      <a:rPr lang="fi-FI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fi-FI" dirty="0" smtClean="0"/>
                  <a:t> missä</a:t>
                </a:r>
              </a:p>
              <a:p>
                <a:pPr lvl="1">
                  <a:buFont typeface="Courier New" panose="02070309020205020404" pitchFamily="49" charset="0"/>
                  <a:buChar char="o"/>
                </a:pPr>
                <a:r>
                  <a:rPr lang="fi-FI" dirty="0" smtClean="0"/>
                  <a:t>X on alkuaineen kemiallinen merkki</a:t>
                </a:r>
              </a:p>
              <a:p>
                <a:pPr lvl="1">
                  <a:buFont typeface="Courier New" panose="02070309020205020404" pitchFamily="49" charset="0"/>
                  <a:buChar char="o"/>
                </a:pPr>
                <a:r>
                  <a:rPr lang="fi-FI" dirty="0" smtClean="0"/>
                  <a:t>Z on järjestysluku, varausluku (protonien lukumäärä, elektronien lukumäärä)</a:t>
                </a:r>
              </a:p>
              <a:p>
                <a:pPr lvl="1">
                  <a:buFont typeface="Courier New" panose="02070309020205020404" pitchFamily="49" charset="0"/>
                  <a:buChar char="o"/>
                </a:pPr>
                <a:r>
                  <a:rPr lang="fi-FI" dirty="0" smtClean="0"/>
                  <a:t>A on massaluku (protonien ja neutronien yhteismäärä)</a:t>
                </a:r>
              </a:p>
              <a:p>
                <a:pPr lvl="2">
                  <a:buFont typeface="Courier New" panose="02070309020205020404" pitchFamily="49" charset="0"/>
                  <a:buChar char="o"/>
                </a:pPr>
                <a:r>
                  <a:rPr lang="fi-FI" dirty="0" err="1" smtClean="0"/>
                  <a:t>esim</a:t>
                </a:r>
                <a:r>
                  <a:rPr lang="fi-FI" dirty="0" smtClean="0"/>
                  <a:t> 	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𝑁𝑎</m:t>
                        </m:r>
                      </m:e>
                    </m:sPre>
                  </m:oMath>
                </a14:m>
                <a:r>
                  <a:rPr lang="fi-FI" dirty="0" smtClean="0"/>
                  <a:t>   ja   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sPre>
                  </m:oMath>
                </a14:m>
                <a:endParaRPr lang="fi-FI" dirty="0" smtClean="0"/>
              </a:p>
              <a:p>
                <a:r>
                  <a:rPr lang="fi-FI" dirty="0" smtClean="0"/>
                  <a:t>Atomi on perustilassaan varaukseton (yhtä monta </a:t>
                </a:r>
                <a:r>
                  <a:rPr lang="fi-FI" dirty="0" err="1" smtClean="0"/>
                  <a:t>prot</a:t>
                </a:r>
                <a:r>
                  <a:rPr lang="fi-FI" dirty="0" smtClean="0"/>
                  <a:t>. ja </a:t>
                </a:r>
                <a:r>
                  <a:rPr lang="fi-FI" dirty="0" err="1" smtClean="0"/>
                  <a:t>elektr</a:t>
                </a:r>
                <a:r>
                  <a:rPr lang="fi-FI" dirty="0" smtClean="0"/>
                  <a:t>.)</a:t>
                </a:r>
              </a:p>
              <a:p>
                <a:r>
                  <a:rPr lang="fi-FI" dirty="0" smtClean="0"/>
                  <a:t>Atomi voi</a:t>
                </a:r>
              </a:p>
              <a:p>
                <a:pPr lvl="1">
                  <a:buFont typeface="Courier New" panose="02070309020205020404" pitchFamily="49" charset="0"/>
                  <a:buChar char="o"/>
                </a:pPr>
                <a:r>
                  <a:rPr lang="fi-FI" dirty="0"/>
                  <a:t>l</a:t>
                </a:r>
                <a:r>
                  <a:rPr lang="fi-FI" dirty="0" smtClean="0"/>
                  <a:t>uovuttaa osan elektroneistaan, jolloin atomista tulee positiivinen ioni</a:t>
                </a:r>
              </a:p>
              <a:p>
                <a:pPr lvl="1">
                  <a:buFont typeface="Courier New" panose="02070309020205020404" pitchFamily="49" charset="0"/>
                  <a:buChar char="o"/>
                </a:pPr>
                <a:r>
                  <a:rPr lang="fi-FI" dirty="0"/>
                  <a:t>v</a:t>
                </a:r>
                <a:r>
                  <a:rPr lang="fi-FI" dirty="0" smtClean="0"/>
                  <a:t>astaanottaa lisää elektroneja, jolloin atomista tulee negatiivinen ioni</a:t>
                </a:r>
              </a:p>
              <a:p>
                <a:pPr lvl="1">
                  <a:buFont typeface="Courier New" panose="02070309020205020404" pitchFamily="49" charset="0"/>
                  <a:buChar char="o"/>
                </a:pPr>
                <a:endParaRPr lang="fi-FI" dirty="0" smtClean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00732"/>
                <a:ext cx="10559603" cy="6164461"/>
              </a:xfrm>
              <a:blipFill rotWithShape="0">
                <a:blip r:embed="rId3"/>
                <a:stretch>
                  <a:fillRect l="-1039" t="-15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36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340662" cy="45912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Isotoopit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094703"/>
            <a:ext cx="10572482" cy="5082259"/>
          </a:xfrm>
        </p:spPr>
        <p:txBody>
          <a:bodyPr/>
          <a:lstStyle/>
          <a:p>
            <a:r>
              <a:rPr lang="fi-FI" dirty="0" smtClean="0"/>
              <a:t>saman alkuaineen atomeja ( Z on sama), joiden ytimissä on eri määrä neutroneja (poikkeavat massaluvultaan toisistaan)</a:t>
            </a:r>
          </a:p>
          <a:p>
            <a:r>
              <a:rPr lang="fi-FI" dirty="0" smtClean="0"/>
              <a:t>Lähes jokaisella alkuaineella on useita isotooppeja, joista yleensä yksi isotooppi on vallitseva ja pysyvä</a:t>
            </a:r>
          </a:p>
          <a:p>
            <a:r>
              <a:rPr lang="fi-FI" dirty="0" smtClean="0"/>
              <a:t>Isotooppeja voidaan valmistaa keinotekoisesti ydinreaktoreissa ja hiukkaskiihdyttimissä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807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80</Words>
  <Application>Microsoft Office PowerPoint</Application>
  <PresentationFormat>Laajakuva</PresentationFormat>
  <Paragraphs>17</Paragraphs>
  <Slides>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Courier New</vt:lpstr>
      <vt:lpstr>Office-teema</vt:lpstr>
      <vt:lpstr>ATOMIN RAKENNEOSAT</vt:lpstr>
      <vt:lpstr>PowerPoint-esitys</vt:lpstr>
      <vt:lpstr>Isotoopit</vt:lpstr>
    </vt:vector>
  </TitlesOfParts>
  <Company>Salon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ATOMIN RAKENNEOSAT</dc:title>
  <dc:creator>Tornberg Esa Pentti</dc:creator>
  <cp:lastModifiedBy>Tornberg Esa Pentti</cp:lastModifiedBy>
  <cp:revision>8</cp:revision>
  <dcterms:created xsi:type="dcterms:W3CDTF">2017-01-08T11:11:16Z</dcterms:created>
  <dcterms:modified xsi:type="dcterms:W3CDTF">2017-01-08T12:06:13Z</dcterms:modified>
</cp:coreProperties>
</file>