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4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5C779E-11FD-4A6F-95B3-CB50B1C78E0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33EFE2F8-C99E-4001-BE1E-59C995E91973}">
      <dgm:prSet phldrT="[Teksti]"/>
      <dgm:spPr/>
      <dgm:t>
        <a:bodyPr/>
        <a:lstStyle/>
        <a:p>
          <a:r>
            <a:rPr lang="fi-FI" dirty="0"/>
            <a:t>Erotusmenetelmät</a:t>
          </a:r>
        </a:p>
      </dgm:t>
    </dgm:pt>
    <dgm:pt modelId="{CFEAA380-5EAF-41E2-A7FF-933A807337C4}" type="parTrans" cxnId="{C162EFA3-D783-4056-A26B-2AB0ADBF01B0}">
      <dgm:prSet/>
      <dgm:spPr/>
      <dgm:t>
        <a:bodyPr/>
        <a:lstStyle/>
        <a:p>
          <a:endParaRPr lang="fi-FI"/>
        </a:p>
      </dgm:t>
    </dgm:pt>
    <dgm:pt modelId="{727DD435-EFEC-451D-A2F5-6B6991272445}" type="sibTrans" cxnId="{C162EFA3-D783-4056-A26B-2AB0ADBF01B0}">
      <dgm:prSet/>
      <dgm:spPr/>
      <dgm:t>
        <a:bodyPr/>
        <a:lstStyle/>
        <a:p>
          <a:endParaRPr lang="fi-FI"/>
        </a:p>
      </dgm:t>
    </dgm:pt>
    <dgm:pt modelId="{50E9C471-BFBB-4F67-A34B-B8117B6F1391}">
      <dgm:prSet phldrT="[Teksti]"/>
      <dgm:spPr/>
      <dgm:t>
        <a:bodyPr/>
        <a:lstStyle/>
        <a:p>
          <a:r>
            <a:rPr lang="fi-FI" dirty="0"/>
            <a:t>Mekaaniset</a:t>
          </a:r>
        </a:p>
      </dgm:t>
    </dgm:pt>
    <dgm:pt modelId="{93892077-B702-475F-934C-7BE234E665E7}" type="parTrans" cxnId="{883B9DB6-1145-4E12-BED3-244AACAC184B}">
      <dgm:prSet/>
      <dgm:spPr/>
      <dgm:t>
        <a:bodyPr/>
        <a:lstStyle/>
        <a:p>
          <a:endParaRPr lang="fi-FI"/>
        </a:p>
      </dgm:t>
    </dgm:pt>
    <dgm:pt modelId="{3AF48F3A-C00D-4A66-BC8C-EFCC548B5FE6}" type="sibTrans" cxnId="{883B9DB6-1145-4E12-BED3-244AACAC184B}">
      <dgm:prSet/>
      <dgm:spPr/>
      <dgm:t>
        <a:bodyPr/>
        <a:lstStyle/>
        <a:p>
          <a:endParaRPr lang="fi-FI"/>
        </a:p>
      </dgm:t>
    </dgm:pt>
    <dgm:pt modelId="{8D492F72-CA9E-47DB-862A-5EE64ECEE4EA}">
      <dgm:prSet phldrT="[Teksti]"/>
      <dgm:spPr/>
      <dgm:t>
        <a:bodyPr/>
        <a:lstStyle/>
        <a:p>
          <a:r>
            <a:rPr lang="fi-FI" dirty="0"/>
            <a:t>Kemiallisiin ominaisuuksiin perustuvat</a:t>
          </a:r>
        </a:p>
      </dgm:t>
    </dgm:pt>
    <dgm:pt modelId="{9CD713D1-FE91-4AD8-8C70-B7EA60000E49}" type="parTrans" cxnId="{B5E393A0-30D8-435A-8403-E50D419EED20}">
      <dgm:prSet/>
      <dgm:spPr/>
      <dgm:t>
        <a:bodyPr/>
        <a:lstStyle/>
        <a:p>
          <a:endParaRPr lang="fi-FI"/>
        </a:p>
      </dgm:t>
    </dgm:pt>
    <dgm:pt modelId="{C8204063-6055-4664-9EC5-A48D210091F1}" type="sibTrans" cxnId="{B5E393A0-30D8-435A-8403-E50D419EED20}">
      <dgm:prSet/>
      <dgm:spPr/>
      <dgm:t>
        <a:bodyPr/>
        <a:lstStyle/>
        <a:p>
          <a:endParaRPr lang="fi-FI"/>
        </a:p>
      </dgm:t>
    </dgm:pt>
    <dgm:pt modelId="{EB77958C-F212-4C27-B119-4E2A69F13453}">
      <dgm:prSet phldrT="[Teksti]"/>
      <dgm:spPr/>
      <dgm:t>
        <a:bodyPr/>
        <a:lstStyle/>
        <a:p>
          <a:r>
            <a:rPr lang="fi-FI" dirty="0"/>
            <a:t>Olomuodon muutoksiin perustuvat</a:t>
          </a:r>
        </a:p>
      </dgm:t>
    </dgm:pt>
    <dgm:pt modelId="{56AE29D9-1299-40F6-A72E-F4DCC08227A2}" type="parTrans" cxnId="{E9B7D8C4-8187-4FB2-9B52-EEBD1CD8F5F9}">
      <dgm:prSet/>
      <dgm:spPr/>
      <dgm:t>
        <a:bodyPr/>
        <a:lstStyle/>
        <a:p>
          <a:endParaRPr lang="fi-FI"/>
        </a:p>
      </dgm:t>
    </dgm:pt>
    <dgm:pt modelId="{2D452CD1-980E-4A6E-B8D4-534BF3425820}" type="sibTrans" cxnId="{E9B7D8C4-8187-4FB2-9B52-EEBD1CD8F5F9}">
      <dgm:prSet/>
      <dgm:spPr/>
      <dgm:t>
        <a:bodyPr/>
        <a:lstStyle/>
        <a:p>
          <a:endParaRPr lang="fi-FI"/>
        </a:p>
      </dgm:t>
    </dgm:pt>
    <dgm:pt modelId="{BC29AF9B-7A24-4528-AE04-C4CA74D0A475}" type="pres">
      <dgm:prSet presAssocID="{F65C779E-11FD-4A6F-95B3-CB50B1C78E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3134C0B-7F00-4840-815F-4FF13662D269}" type="pres">
      <dgm:prSet presAssocID="{33EFE2F8-C99E-4001-BE1E-59C995E91973}" presName="hierRoot1" presStyleCnt="0">
        <dgm:presLayoutVars>
          <dgm:hierBranch val="init"/>
        </dgm:presLayoutVars>
      </dgm:prSet>
      <dgm:spPr/>
    </dgm:pt>
    <dgm:pt modelId="{C181A032-B446-458F-88FC-C7FABBB0B987}" type="pres">
      <dgm:prSet presAssocID="{33EFE2F8-C99E-4001-BE1E-59C995E91973}" presName="rootComposite1" presStyleCnt="0"/>
      <dgm:spPr/>
    </dgm:pt>
    <dgm:pt modelId="{8378C8FA-D758-42A9-94D5-32A07F2C5474}" type="pres">
      <dgm:prSet presAssocID="{33EFE2F8-C99E-4001-BE1E-59C995E91973}" presName="rootText1" presStyleLbl="node0" presStyleIdx="0" presStyleCnt="1" custScaleY="61156">
        <dgm:presLayoutVars>
          <dgm:chPref val="3"/>
        </dgm:presLayoutVars>
      </dgm:prSet>
      <dgm:spPr/>
    </dgm:pt>
    <dgm:pt modelId="{FA060BDE-5D6E-4C51-A8D5-AB63A7B37F04}" type="pres">
      <dgm:prSet presAssocID="{33EFE2F8-C99E-4001-BE1E-59C995E91973}" presName="rootConnector1" presStyleLbl="node1" presStyleIdx="0" presStyleCnt="0"/>
      <dgm:spPr/>
    </dgm:pt>
    <dgm:pt modelId="{B17A8500-49F5-43C9-96C3-0B7037033612}" type="pres">
      <dgm:prSet presAssocID="{33EFE2F8-C99E-4001-BE1E-59C995E91973}" presName="hierChild2" presStyleCnt="0"/>
      <dgm:spPr/>
    </dgm:pt>
    <dgm:pt modelId="{BDA0742E-FABD-4F21-82A1-0CF7E2AB6ED1}" type="pres">
      <dgm:prSet presAssocID="{93892077-B702-475F-934C-7BE234E665E7}" presName="Name37" presStyleLbl="parChTrans1D2" presStyleIdx="0" presStyleCnt="3"/>
      <dgm:spPr/>
    </dgm:pt>
    <dgm:pt modelId="{AF241E40-B550-4D9E-8BD1-798FBA46E6F4}" type="pres">
      <dgm:prSet presAssocID="{50E9C471-BFBB-4F67-A34B-B8117B6F1391}" presName="hierRoot2" presStyleCnt="0">
        <dgm:presLayoutVars>
          <dgm:hierBranch val="init"/>
        </dgm:presLayoutVars>
      </dgm:prSet>
      <dgm:spPr/>
    </dgm:pt>
    <dgm:pt modelId="{9849CFAD-6E92-4681-B419-C3BD0FDC3FBE}" type="pres">
      <dgm:prSet presAssocID="{50E9C471-BFBB-4F67-A34B-B8117B6F1391}" presName="rootComposite" presStyleCnt="0"/>
      <dgm:spPr/>
    </dgm:pt>
    <dgm:pt modelId="{A6941815-95E8-4989-9293-9D3949AC62C1}" type="pres">
      <dgm:prSet presAssocID="{50E9C471-BFBB-4F67-A34B-B8117B6F1391}" presName="rootText" presStyleLbl="node2" presStyleIdx="0" presStyleCnt="3" custScaleY="47705">
        <dgm:presLayoutVars>
          <dgm:chPref val="3"/>
        </dgm:presLayoutVars>
      </dgm:prSet>
      <dgm:spPr/>
    </dgm:pt>
    <dgm:pt modelId="{84C28D78-C81B-44E5-835E-452F59DFBCBD}" type="pres">
      <dgm:prSet presAssocID="{50E9C471-BFBB-4F67-A34B-B8117B6F1391}" presName="rootConnector" presStyleLbl="node2" presStyleIdx="0" presStyleCnt="3"/>
      <dgm:spPr/>
    </dgm:pt>
    <dgm:pt modelId="{FE60EE87-D7B5-4A67-BE31-84B494DE37E3}" type="pres">
      <dgm:prSet presAssocID="{50E9C471-BFBB-4F67-A34B-B8117B6F1391}" presName="hierChild4" presStyleCnt="0"/>
      <dgm:spPr/>
    </dgm:pt>
    <dgm:pt modelId="{1552D8BE-356F-4795-9D1B-F4E27741483F}" type="pres">
      <dgm:prSet presAssocID="{50E9C471-BFBB-4F67-A34B-B8117B6F1391}" presName="hierChild5" presStyleCnt="0"/>
      <dgm:spPr/>
    </dgm:pt>
    <dgm:pt modelId="{929AAD38-0932-44DC-A353-059BE0059A88}" type="pres">
      <dgm:prSet presAssocID="{9CD713D1-FE91-4AD8-8C70-B7EA60000E49}" presName="Name37" presStyleLbl="parChTrans1D2" presStyleIdx="1" presStyleCnt="3"/>
      <dgm:spPr/>
    </dgm:pt>
    <dgm:pt modelId="{D8F1DF31-6732-4225-AFCC-A09AC7F55FD3}" type="pres">
      <dgm:prSet presAssocID="{8D492F72-CA9E-47DB-862A-5EE64ECEE4EA}" presName="hierRoot2" presStyleCnt="0">
        <dgm:presLayoutVars>
          <dgm:hierBranch val="init"/>
        </dgm:presLayoutVars>
      </dgm:prSet>
      <dgm:spPr/>
    </dgm:pt>
    <dgm:pt modelId="{80968566-6AF3-466E-B90A-2E2FFF4C06B8}" type="pres">
      <dgm:prSet presAssocID="{8D492F72-CA9E-47DB-862A-5EE64ECEE4EA}" presName="rootComposite" presStyleCnt="0"/>
      <dgm:spPr/>
    </dgm:pt>
    <dgm:pt modelId="{E6D7A52A-CF12-4DDC-B7B4-C551FA58A211}" type="pres">
      <dgm:prSet presAssocID="{8D492F72-CA9E-47DB-862A-5EE64ECEE4EA}" presName="rootText" presStyleLbl="node2" presStyleIdx="1" presStyleCnt="3" custScaleX="131045" custScaleY="55105">
        <dgm:presLayoutVars>
          <dgm:chPref val="3"/>
        </dgm:presLayoutVars>
      </dgm:prSet>
      <dgm:spPr/>
    </dgm:pt>
    <dgm:pt modelId="{CE5EE914-D720-4A9F-A692-9BEF3059F9CE}" type="pres">
      <dgm:prSet presAssocID="{8D492F72-CA9E-47DB-862A-5EE64ECEE4EA}" presName="rootConnector" presStyleLbl="node2" presStyleIdx="1" presStyleCnt="3"/>
      <dgm:spPr/>
    </dgm:pt>
    <dgm:pt modelId="{2DCDFB73-E13A-4CB3-A647-17E893A7FA75}" type="pres">
      <dgm:prSet presAssocID="{8D492F72-CA9E-47DB-862A-5EE64ECEE4EA}" presName="hierChild4" presStyleCnt="0"/>
      <dgm:spPr/>
    </dgm:pt>
    <dgm:pt modelId="{811DC4C7-4C3E-43F6-9C38-215AEC0EA485}" type="pres">
      <dgm:prSet presAssocID="{8D492F72-CA9E-47DB-862A-5EE64ECEE4EA}" presName="hierChild5" presStyleCnt="0"/>
      <dgm:spPr/>
    </dgm:pt>
    <dgm:pt modelId="{B776748F-2BFE-4B15-B132-F20B02685FBF}" type="pres">
      <dgm:prSet presAssocID="{56AE29D9-1299-40F6-A72E-F4DCC08227A2}" presName="Name37" presStyleLbl="parChTrans1D2" presStyleIdx="2" presStyleCnt="3"/>
      <dgm:spPr/>
    </dgm:pt>
    <dgm:pt modelId="{5FBECADA-F809-4588-BB6F-D996FDEA0697}" type="pres">
      <dgm:prSet presAssocID="{EB77958C-F212-4C27-B119-4E2A69F13453}" presName="hierRoot2" presStyleCnt="0">
        <dgm:presLayoutVars>
          <dgm:hierBranch val="init"/>
        </dgm:presLayoutVars>
      </dgm:prSet>
      <dgm:spPr/>
    </dgm:pt>
    <dgm:pt modelId="{356AF2E5-9FC7-4956-AB96-8569097C93B0}" type="pres">
      <dgm:prSet presAssocID="{EB77958C-F212-4C27-B119-4E2A69F13453}" presName="rootComposite" presStyleCnt="0"/>
      <dgm:spPr/>
    </dgm:pt>
    <dgm:pt modelId="{ABA3A34E-A04E-491E-BBAC-0319F1C1BFCA}" type="pres">
      <dgm:prSet presAssocID="{EB77958C-F212-4C27-B119-4E2A69F13453}" presName="rootText" presStyleLbl="node2" presStyleIdx="2" presStyleCnt="3" custScaleY="52314">
        <dgm:presLayoutVars>
          <dgm:chPref val="3"/>
        </dgm:presLayoutVars>
      </dgm:prSet>
      <dgm:spPr/>
    </dgm:pt>
    <dgm:pt modelId="{E012A1F1-48DF-4F97-83B3-3A5E995352F7}" type="pres">
      <dgm:prSet presAssocID="{EB77958C-F212-4C27-B119-4E2A69F13453}" presName="rootConnector" presStyleLbl="node2" presStyleIdx="2" presStyleCnt="3"/>
      <dgm:spPr/>
    </dgm:pt>
    <dgm:pt modelId="{9779AD63-6906-46B9-85AD-7533E9768DAC}" type="pres">
      <dgm:prSet presAssocID="{EB77958C-F212-4C27-B119-4E2A69F13453}" presName="hierChild4" presStyleCnt="0"/>
      <dgm:spPr/>
    </dgm:pt>
    <dgm:pt modelId="{BD8960DB-2DF5-4F76-A121-3C9DB6FDE4ED}" type="pres">
      <dgm:prSet presAssocID="{EB77958C-F212-4C27-B119-4E2A69F13453}" presName="hierChild5" presStyleCnt="0"/>
      <dgm:spPr/>
    </dgm:pt>
    <dgm:pt modelId="{0D568B79-0772-4AE3-8DE6-392672A95E9C}" type="pres">
      <dgm:prSet presAssocID="{33EFE2F8-C99E-4001-BE1E-59C995E91973}" presName="hierChild3" presStyleCnt="0"/>
      <dgm:spPr/>
    </dgm:pt>
  </dgm:ptLst>
  <dgm:cxnLst>
    <dgm:cxn modelId="{92505C14-F749-45AB-A03B-EC25243DF865}" type="presOf" srcId="{8D492F72-CA9E-47DB-862A-5EE64ECEE4EA}" destId="{E6D7A52A-CF12-4DDC-B7B4-C551FA58A211}" srcOrd="0" destOrd="0" presId="urn:microsoft.com/office/officeart/2005/8/layout/orgChart1"/>
    <dgm:cxn modelId="{BBFB3016-53E3-4BAF-AAAF-6F52C3EFFE0E}" type="presOf" srcId="{EB77958C-F212-4C27-B119-4E2A69F13453}" destId="{ABA3A34E-A04E-491E-BBAC-0319F1C1BFCA}" srcOrd="0" destOrd="0" presId="urn:microsoft.com/office/officeart/2005/8/layout/orgChart1"/>
    <dgm:cxn modelId="{6699AA20-76D5-4A3E-8D74-21CA91859375}" type="presOf" srcId="{9CD713D1-FE91-4AD8-8C70-B7EA60000E49}" destId="{929AAD38-0932-44DC-A353-059BE0059A88}" srcOrd="0" destOrd="0" presId="urn:microsoft.com/office/officeart/2005/8/layout/orgChart1"/>
    <dgm:cxn modelId="{86B37C23-875D-4167-A6F2-689FC49EBA4F}" type="presOf" srcId="{50E9C471-BFBB-4F67-A34B-B8117B6F1391}" destId="{84C28D78-C81B-44E5-835E-452F59DFBCBD}" srcOrd="1" destOrd="0" presId="urn:microsoft.com/office/officeart/2005/8/layout/orgChart1"/>
    <dgm:cxn modelId="{527C9F3D-7200-4915-94BF-FD81821E9F1A}" type="presOf" srcId="{50E9C471-BFBB-4F67-A34B-B8117B6F1391}" destId="{A6941815-95E8-4989-9293-9D3949AC62C1}" srcOrd="0" destOrd="0" presId="urn:microsoft.com/office/officeart/2005/8/layout/orgChart1"/>
    <dgm:cxn modelId="{7436DB65-9AC6-4B9B-ABDC-D6854403BDAF}" type="presOf" srcId="{33EFE2F8-C99E-4001-BE1E-59C995E91973}" destId="{8378C8FA-D758-42A9-94D5-32A07F2C5474}" srcOrd="0" destOrd="0" presId="urn:microsoft.com/office/officeart/2005/8/layout/orgChart1"/>
    <dgm:cxn modelId="{5FC06073-4A78-4FFA-B6FB-196A91CD6F15}" type="presOf" srcId="{93892077-B702-475F-934C-7BE234E665E7}" destId="{BDA0742E-FABD-4F21-82A1-0CF7E2AB6ED1}" srcOrd="0" destOrd="0" presId="urn:microsoft.com/office/officeart/2005/8/layout/orgChart1"/>
    <dgm:cxn modelId="{21B54175-3B12-4250-9184-3B5727386684}" type="presOf" srcId="{EB77958C-F212-4C27-B119-4E2A69F13453}" destId="{E012A1F1-48DF-4F97-83B3-3A5E995352F7}" srcOrd="1" destOrd="0" presId="urn:microsoft.com/office/officeart/2005/8/layout/orgChart1"/>
    <dgm:cxn modelId="{B5E393A0-30D8-435A-8403-E50D419EED20}" srcId="{33EFE2F8-C99E-4001-BE1E-59C995E91973}" destId="{8D492F72-CA9E-47DB-862A-5EE64ECEE4EA}" srcOrd="1" destOrd="0" parTransId="{9CD713D1-FE91-4AD8-8C70-B7EA60000E49}" sibTransId="{C8204063-6055-4664-9EC5-A48D210091F1}"/>
    <dgm:cxn modelId="{C162EFA3-D783-4056-A26B-2AB0ADBF01B0}" srcId="{F65C779E-11FD-4A6F-95B3-CB50B1C78E02}" destId="{33EFE2F8-C99E-4001-BE1E-59C995E91973}" srcOrd="0" destOrd="0" parTransId="{CFEAA380-5EAF-41E2-A7FF-933A807337C4}" sibTransId="{727DD435-EFEC-451D-A2F5-6B6991272445}"/>
    <dgm:cxn modelId="{35146BA4-4269-44A8-A0BF-53C181A029C5}" type="presOf" srcId="{33EFE2F8-C99E-4001-BE1E-59C995E91973}" destId="{FA060BDE-5D6E-4C51-A8D5-AB63A7B37F04}" srcOrd="1" destOrd="0" presId="urn:microsoft.com/office/officeart/2005/8/layout/orgChart1"/>
    <dgm:cxn modelId="{1A815FAE-1B50-4FFF-B422-09C9A14949BA}" type="presOf" srcId="{8D492F72-CA9E-47DB-862A-5EE64ECEE4EA}" destId="{CE5EE914-D720-4A9F-A692-9BEF3059F9CE}" srcOrd="1" destOrd="0" presId="urn:microsoft.com/office/officeart/2005/8/layout/orgChart1"/>
    <dgm:cxn modelId="{883B9DB6-1145-4E12-BED3-244AACAC184B}" srcId="{33EFE2F8-C99E-4001-BE1E-59C995E91973}" destId="{50E9C471-BFBB-4F67-A34B-B8117B6F1391}" srcOrd="0" destOrd="0" parTransId="{93892077-B702-475F-934C-7BE234E665E7}" sibTransId="{3AF48F3A-C00D-4A66-BC8C-EFCC548B5FE6}"/>
    <dgm:cxn modelId="{BB5362BE-0759-4D55-9978-85AD160E4609}" type="presOf" srcId="{F65C779E-11FD-4A6F-95B3-CB50B1C78E02}" destId="{BC29AF9B-7A24-4528-AE04-C4CA74D0A475}" srcOrd="0" destOrd="0" presId="urn:microsoft.com/office/officeart/2005/8/layout/orgChart1"/>
    <dgm:cxn modelId="{E9B7D8C4-8187-4FB2-9B52-EEBD1CD8F5F9}" srcId="{33EFE2F8-C99E-4001-BE1E-59C995E91973}" destId="{EB77958C-F212-4C27-B119-4E2A69F13453}" srcOrd="2" destOrd="0" parTransId="{56AE29D9-1299-40F6-A72E-F4DCC08227A2}" sibTransId="{2D452CD1-980E-4A6E-B8D4-534BF3425820}"/>
    <dgm:cxn modelId="{838732C9-C9CD-4579-8AE1-80D7A9FA2D50}" type="presOf" srcId="{56AE29D9-1299-40F6-A72E-F4DCC08227A2}" destId="{B776748F-2BFE-4B15-B132-F20B02685FBF}" srcOrd="0" destOrd="0" presId="urn:microsoft.com/office/officeart/2005/8/layout/orgChart1"/>
    <dgm:cxn modelId="{EF507767-E1EE-4C26-80E6-3C03D1BA1386}" type="presParOf" srcId="{BC29AF9B-7A24-4528-AE04-C4CA74D0A475}" destId="{63134C0B-7F00-4840-815F-4FF13662D269}" srcOrd="0" destOrd="0" presId="urn:microsoft.com/office/officeart/2005/8/layout/orgChart1"/>
    <dgm:cxn modelId="{EE2B421C-9348-45A7-B7C5-D77493B8A8F1}" type="presParOf" srcId="{63134C0B-7F00-4840-815F-4FF13662D269}" destId="{C181A032-B446-458F-88FC-C7FABBB0B987}" srcOrd="0" destOrd="0" presId="urn:microsoft.com/office/officeart/2005/8/layout/orgChart1"/>
    <dgm:cxn modelId="{E448DA29-C81D-45B2-8087-E4C2B39D210C}" type="presParOf" srcId="{C181A032-B446-458F-88FC-C7FABBB0B987}" destId="{8378C8FA-D758-42A9-94D5-32A07F2C5474}" srcOrd="0" destOrd="0" presId="urn:microsoft.com/office/officeart/2005/8/layout/orgChart1"/>
    <dgm:cxn modelId="{5E25FB81-DF3E-4020-B851-132CA73EBC2D}" type="presParOf" srcId="{C181A032-B446-458F-88FC-C7FABBB0B987}" destId="{FA060BDE-5D6E-4C51-A8D5-AB63A7B37F04}" srcOrd="1" destOrd="0" presId="urn:microsoft.com/office/officeart/2005/8/layout/orgChart1"/>
    <dgm:cxn modelId="{03A7563E-F65A-4D44-9F12-DE339EF76B85}" type="presParOf" srcId="{63134C0B-7F00-4840-815F-4FF13662D269}" destId="{B17A8500-49F5-43C9-96C3-0B7037033612}" srcOrd="1" destOrd="0" presId="urn:microsoft.com/office/officeart/2005/8/layout/orgChart1"/>
    <dgm:cxn modelId="{B9C3D621-645E-44FE-A351-839B46250788}" type="presParOf" srcId="{B17A8500-49F5-43C9-96C3-0B7037033612}" destId="{BDA0742E-FABD-4F21-82A1-0CF7E2AB6ED1}" srcOrd="0" destOrd="0" presId="urn:microsoft.com/office/officeart/2005/8/layout/orgChart1"/>
    <dgm:cxn modelId="{8C25E436-994B-487A-9F7F-1877B7B14DF6}" type="presParOf" srcId="{B17A8500-49F5-43C9-96C3-0B7037033612}" destId="{AF241E40-B550-4D9E-8BD1-798FBA46E6F4}" srcOrd="1" destOrd="0" presId="urn:microsoft.com/office/officeart/2005/8/layout/orgChart1"/>
    <dgm:cxn modelId="{9C70E259-CA13-4568-A6B4-7D7B3CA5CC06}" type="presParOf" srcId="{AF241E40-B550-4D9E-8BD1-798FBA46E6F4}" destId="{9849CFAD-6E92-4681-B419-C3BD0FDC3FBE}" srcOrd="0" destOrd="0" presId="urn:microsoft.com/office/officeart/2005/8/layout/orgChart1"/>
    <dgm:cxn modelId="{E1A3571A-9075-4807-AFB8-F133A8D595B1}" type="presParOf" srcId="{9849CFAD-6E92-4681-B419-C3BD0FDC3FBE}" destId="{A6941815-95E8-4989-9293-9D3949AC62C1}" srcOrd="0" destOrd="0" presId="urn:microsoft.com/office/officeart/2005/8/layout/orgChart1"/>
    <dgm:cxn modelId="{CF3CDA31-B110-4BF5-8A39-35CA4A37442C}" type="presParOf" srcId="{9849CFAD-6E92-4681-B419-C3BD0FDC3FBE}" destId="{84C28D78-C81B-44E5-835E-452F59DFBCBD}" srcOrd="1" destOrd="0" presId="urn:microsoft.com/office/officeart/2005/8/layout/orgChart1"/>
    <dgm:cxn modelId="{50E39466-FD74-4D8F-9E01-8358067D01E0}" type="presParOf" srcId="{AF241E40-B550-4D9E-8BD1-798FBA46E6F4}" destId="{FE60EE87-D7B5-4A67-BE31-84B494DE37E3}" srcOrd="1" destOrd="0" presId="urn:microsoft.com/office/officeart/2005/8/layout/orgChart1"/>
    <dgm:cxn modelId="{350E3A04-6864-4A00-A5B3-49A1C5429560}" type="presParOf" srcId="{AF241E40-B550-4D9E-8BD1-798FBA46E6F4}" destId="{1552D8BE-356F-4795-9D1B-F4E27741483F}" srcOrd="2" destOrd="0" presId="urn:microsoft.com/office/officeart/2005/8/layout/orgChart1"/>
    <dgm:cxn modelId="{5B0AD1D1-765F-4D47-AA38-D88F5F01F4F3}" type="presParOf" srcId="{B17A8500-49F5-43C9-96C3-0B7037033612}" destId="{929AAD38-0932-44DC-A353-059BE0059A88}" srcOrd="2" destOrd="0" presId="urn:microsoft.com/office/officeart/2005/8/layout/orgChart1"/>
    <dgm:cxn modelId="{B12465B2-8EDC-4D15-939F-F831A46FBAA6}" type="presParOf" srcId="{B17A8500-49F5-43C9-96C3-0B7037033612}" destId="{D8F1DF31-6732-4225-AFCC-A09AC7F55FD3}" srcOrd="3" destOrd="0" presId="urn:microsoft.com/office/officeart/2005/8/layout/orgChart1"/>
    <dgm:cxn modelId="{EF16127E-7688-4D4D-A6D4-CC871A232090}" type="presParOf" srcId="{D8F1DF31-6732-4225-AFCC-A09AC7F55FD3}" destId="{80968566-6AF3-466E-B90A-2E2FFF4C06B8}" srcOrd="0" destOrd="0" presId="urn:microsoft.com/office/officeart/2005/8/layout/orgChart1"/>
    <dgm:cxn modelId="{68938EF9-5AB6-4EE9-9774-4B32FB3D2680}" type="presParOf" srcId="{80968566-6AF3-466E-B90A-2E2FFF4C06B8}" destId="{E6D7A52A-CF12-4DDC-B7B4-C551FA58A211}" srcOrd="0" destOrd="0" presId="urn:microsoft.com/office/officeart/2005/8/layout/orgChart1"/>
    <dgm:cxn modelId="{314D543A-73DB-40BD-B0EB-CF6BA2E23DEE}" type="presParOf" srcId="{80968566-6AF3-466E-B90A-2E2FFF4C06B8}" destId="{CE5EE914-D720-4A9F-A692-9BEF3059F9CE}" srcOrd="1" destOrd="0" presId="urn:microsoft.com/office/officeart/2005/8/layout/orgChart1"/>
    <dgm:cxn modelId="{A14AAF57-B4A1-47FA-BDEA-DFB7D4561E04}" type="presParOf" srcId="{D8F1DF31-6732-4225-AFCC-A09AC7F55FD3}" destId="{2DCDFB73-E13A-4CB3-A647-17E893A7FA75}" srcOrd="1" destOrd="0" presId="urn:microsoft.com/office/officeart/2005/8/layout/orgChart1"/>
    <dgm:cxn modelId="{41F0BD5D-73E5-451E-BFEC-A4C7CF29E223}" type="presParOf" srcId="{D8F1DF31-6732-4225-AFCC-A09AC7F55FD3}" destId="{811DC4C7-4C3E-43F6-9C38-215AEC0EA485}" srcOrd="2" destOrd="0" presId="urn:microsoft.com/office/officeart/2005/8/layout/orgChart1"/>
    <dgm:cxn modelId="{674C806B-65E7-4D03-9E08-F4E94687996F}" type="presParOf" srcId="{B17A8500-49F5-43C9-96C3-0B7037033612}" destId="{B776748F-2BFE-4B15-B132-F20B02685FBF}" srcOrd="4" destOrd="0" presId="urn:microsoft.com/office/officeart/2005/8/layout/orgChart1"/>
    <dgm:cxn modelId="{6B21D097-C0C2-426A-B1CD-DF480F272B26}" type="presParOf" srcId="{B17A8500-49F5-43C9-96C3-0B7037033612}" destId="{5FBECADA-F809-4588-BB6F-D996FDEA0697}" srcOrd="5" destOrd="0" presId="urn:microsoft.com/office/officeart/2005/8/layout/orgChart1"/>
    <dgm:cxn modelId="{4779A3BD-18B6-4DFC-845B-00CABDDF5E71}" type="presParOf" srcId="{5FBECADA-F809-4588-BB6F-D996FDEA0697}" destId="{356AF2E5-9FC7-4956-AB96-8569097C93B0}" srcOrd="0" destOrd="0" presId="urn:microsoft.com/office/officeart/2005/8/layout/orgChart1"/>
    <dgm:cxn modelId="{6CBA4DEE-329F-4F94-8CC9-70748ADFC903}" type="presParOf" srcId="{356AF2E5-9FC7-4956-AB96-8569097C93B0}" destId="{ABA3A34E-A04E-491E-BBAC-0319F1C1BFCA}" srcOrd="0" destOrd="0" presId="urn:microsoft.com/office/officeart/2005/8/layout/orgChart1"/>
    <dgm:cxn modelId="{F817CF2C-85C4-40BD-9C27-8477BD7AA2C4}" type="presParOf" srcId="{356AF2E5-9FC7-4956-AB96-8569097C93B0}" destId="{E012A1F1-48DF-4F97-83B3-3A5E995352F7}" srcOrd="1" destOrd="0" presId="urn:microsoft.com/office/officeart/2005/8/layout/orgChart1"/>
    <dgm:cxn modelId="{03DE4F1E-AED1-42B2-8F94-F854F8DA17A4}" type="presParOf" srcId="{5FBECADA-F809-4588-BB6F-D996FDEA0697}" destId="{9779AD63-6906-46B9-85AD-7533E9768DAC}" srcOrd="1" destOrd="0" presId="urn:microsoft.com/office/officeart/2005/8/layout/orgChart1"/>
    <dgm:cxn modelId="{2CDE9293-028A-49BA-9A55-3AF8D576E7EC}" type="presParOf" srcId="{5FBECADA-F809-4588-BB6F-D996FDEA0697}" destId="{BD8960DB-2DF5-4F76-A121-3C9DB6FDE4ED}" srcOrd="2" destOrd="0" presId="urn:microsoft.com/office/officeart/2005/8/layout/orgChart1"/>
    <dgm:cxn modelId="{7505CC1A-DED4-45F0-A226-F0178B3B5742}" type="presParOf" srcId="{63134C0B-7F00-4840-815F-4FF13662D269}" destId="{0D568B79-0772-4AE3-8DE6-392672A95E9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6748F-2BFE-4B15-B132-F20B02685FBF}">
      <dsp:nvSpPr>
        <dsp:cNvPr id="0" name=""/>
        <dsp:cNvSpPr/>
      </dsp:nvSpPr>
      <dsp:spPr>
        <a:xfrm>
          <a:off x="4882382" y="1699163"/>
          <a:ext cx="3571993" cy="549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723"/>
              </a:lnTo>
              <a:lnTo>
                <a:pt x="3571993" y="274723"/>
              </a:lnTo>
              <a:lnTo>
                <a:pt x="3571993" y="54944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9AAD38-0932-44DC-A353-059BE0059A88}">
      <dsp:nvSpPr>
        <dsp:cNvPr id="0" name=""/>
        <dsp:cNvSpPr/>
      </dsp:nvSpPr>
      <dsp:spPr>
        <a:xfrm>
          <a:off x="4836662" y="1699163"/>
          <a:ext cx="91440" cy="5494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944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A0742E-FABD-4F21-82A1-0CF7E2AB6ED1}">
      <dsp:nvSpPr>
        <dsp:cNvPr id="0" name=""/>
        <dsp:cNvSpPr/>
      </dsp:nvSpPr>
      <dsp:spPr>
        <a:xfrm>
          <a:off x="1310389" y="1699163"/>
          <a:ext cx="3571993" cy="549446"/>
        </a:xfrm>
        <a:custGeom>
          <a:avLst/>
          <a:gdLst/>
          <a:ahLst/>
          <a:cxnLst/>
          <a:rect l="0" t="0" r="0" b="0"/>
          <a:pathLst>
            <a:path>
              <a:moveTo>
                <a:pt x="3571993" y="0"/>
              </a:moveTo>
              <a:lnTo>
                <a:pt x="3571993" y="274723"/>
              </a:lnTo>
              <a:lnTo>
                <a:pt x="0" y="274723"/>
              </a:lnTo>
              <a:lnTo>
                <a:pt x="0" y="54944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8C8FA-D758-42A9-94D5-32A07F2C5474}">
      <dsp:nvSpPr>
        <dsp:cNvPr id="0" name=""/>
        <dsp:cNvSpPr/>
      </dsp:nvSpPr>
      <dsp:spPr>
        <a:xfrm>
          <a:off x="3574175" y="899116"/>
          <a:ext cx="2616413" cy="8000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/>
            <a:t>Erotusmenetelmät</a:t>
          </a:r>
        </a:p>
      </dsp:txBody>
      <dsp:txXfrm>
        <a:off x="3574175" y="899116"/>
        <a:ext cx="2616413" cy="800046"/>
      </dsp:txXfrm>
    </dsp:sp>
    <dsp:sp modelId="{A6941815-95E8-4989-9293-9D3949AC62C1}">
      <dsp:nvSpPr>
        <dsp:cNvPr id="0" name=""/>
        <dsp:cNvSpPr/>
      </dsp:nvSpPr>
      <dsp:spPr>
        <a:xfrm>
          <a:off x="2182" y="2248610"/>
          <a:ext cx="2616413" cy="6240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/>
            <a:t>Mekaaniset</a:t>
          </a:r>
        </a:p>
      </dsp:txBody>
      <dsp:txXfrm>
        <a:off x="2182" y="2248610"/>
        <a:ext cx="2616413" cy="624080"/>
      </dsp:txXfrm>
    </dsp:sp>
    <dsp:sp modelId="{E6D7A52A-CF12-4DDC-B7B4-C551FA58A211}">
      <dsp:nvSpPr>
        <dsp:cNvPr id="0" name=""/>
        <dsp:cNvSpPr/>
      </dsp:nvSpPr>
      <dsp:spPr>
        <a:xfrm>
          <a:off x="3168042" y="2248610"/>
          <a:ext cx="3428679" cy="720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/>
            <a:t>Kemiallisiin ominaisuuksiin perustuvat</a:t>
          </a:r>
        </a:p>
      </dsp:txBody>
      <dsp:txXfrm>
        <a:off x="3168042" y="2248610"/>
        <a:ext cx="3428679" cy="720887"/>
      </dsp:txXfrm>
    </dsp:sp>
    <dsp:sp modelId="{ABA3A34E-A04E-491E-BBAC-0319F1C1BFCA}">
      <dsp:nvSpPr>
        <dsp:cNvPr id="0" name=""/>
        <dsp:cNvSpPr/>
      </dsp:nvSpPr>
      <dsp:spPr>
        <a:xfrm>
          <a:off x="7146168" y="2248610"/>
          <a:ext cx="2616413" cy="684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/>
            <a:t>Olomuodon muutoksiin perustuvat</a:t>
          </a:r>
        </a:p>
      </dsp:txBody>
      <dsp:txXfrm>
        <a:off x="7146168" y="2248610"/>
        <a:ext cx="2616413" cy="684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C0776-6AE7-4B9A-AA58-2A1961E4F433}" type="datetimeFigureOut">
              <a:rPr lang="fi-FI" smtClean="0"/>
              <a:t>24.6.2024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E03B6-ED17-4025-BF95-8C0D433537E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74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E03B6-ED17-4025-BF95-8C0D433537E6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889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494760-FA29-77DD-1B37-52D720DEA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65156AC-7A7E-D21E-00D7-F68982358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3316AF5-7D53-DCCA-2B83-9BAD8A0A4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F1D8-1DC2-43B8-8251-308FA55997D2}" type="datetimeFigureOut">
              <a:rPr lang="fi-FI" smtClean="0"/>
              <a:t>24.6.2024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9DBFFBF-CE60-921C-512D-BC94266F2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FA626D-4F97-3A8B-8137-FDBFF202B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BE53-DB21-4342-8271-F2011648F8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1612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BF6CC1-1B8D-CDB2-7236-235090762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0AA1154-D020-2A81-2228-4F658F886B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996CD4-A2E4-E49A-8691-C1700A403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F1D8-1DC2-43B8-8251-308FA55997D2}" type="datetimeFigureOut">
              <a:rPr lang="fi-FI" smtClean="0"/>
              <a:t>24.6.2024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5429DC5-DD08-AD69-17AE-91CF7C2FB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587F36-66CC-80EF-1503-405E0862A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BE53-DB21-4342-8271-F2011648F8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173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F273952-B071-28CC-83E8-73133C8268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36B0B54-B673-3B80-134C-71D83F1CF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5292D1-1D73-ABE3-DE28-299387E73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F1D8-1DC2-43B8-8251-308FA55997D2}" type="datetimeFigureOut">
              <a:rPr lang="fi-FI" smtClean="0"/>
              <a:t>24.6.2024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32EFD08-6DE0-DB64-DDA8-D3E97033C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FEA089-25BC-3CA3-706C-227DDBAF7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BE53-DB21-4342-8271-F2011648F8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9581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AFB920-2E86-898A-5257-A5B8E2656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70B4A6-ED85-7ACE-59E7-F7997D0FB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D693A2-DA0E-7F95-D640-6E1DDAA5A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F1D8-1DC2-43B8-8251-308FA55997D2}" type="datetimeFigureOut">
              <a:rPr lang="fi-FI" smtClean="0"/>
              <a:t>24.6.2024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A0094FC-7235-08C3-0714-E9736D4F2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F9D305-92FB-DDD9-2CA2-49EB52EDE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BE53-DB21-4342-8271-F2011648F8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9830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3B8FE4-9D39-D6DE-7998-8BFC72925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54E8BE0-4CD5-A792-BFF2-63CD4E47C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D23DEB-7987-1B0D-A7C3-541D51873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F1D8-1DC2-43B8-8251-308FA55997D2}" type="datetimeFigureOut">
              <a:rPr lang="fi-FI" smtClean="0"/>
              <a:t>24.6.2024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EFE50F-C8F7-8585-9EAF-30B21368B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776AAEA-F7A8-3DA3-801D-3FC6A47FD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BE53-DB21-4342-8271-F2011648F8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926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4774AD-2DC6-2512-EC8D-CAD35CC4D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1553F1-956D-56E6-828C-CFF31164C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1AE3F61-477B-A957-B426-C581D60AD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DB4FC3F-20F2-22AB-1BF7-2781D35EF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F1D8-1DC2-43B8-8251-308FA55997D2}" type="datetimeFigureOut">
              <a:rPr lang="fi-FI" smtClean="0"/>
              <a:t>24.6.2024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7D8331D-476F-77CC-55EE-F353A93EF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5E7DC1E-6FF9-26C2-1AC5-0EB7C5BCB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BE53-DB21-4342-8271-F2011648F8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0401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19A728-5F16-7DE2-A82F-9AFA9858C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F8333C6-4150-89A4-1372-6B043AE77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9FF4B41-B5F3-E980-16D7-23D0D3344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B8B2D05-D211-0201-682A-8ABF6D3EFB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5334844-EBD0-127A-15A6-1A17032F0C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0D10122-DF83-F5A7-AF18-4B122B22B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F1D8-1DC2-43B8-8251-308FA55997D2}" type="datetimeFigureOut">
              <a:rPr lang="fi-FI" smtClean="0"/>
              <a:t>24.6.2024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DB601DB-386D-1CD3-54E6-13239EEE8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EBA303B-2B72-FCFF-7C89-80A622E76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BE53-DB21-4342-8271-F2011648F8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0079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3E9BA6-5942-7F37-74EF-4FAC37113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4F35D93-65CF-1D0D-6341-25E298C99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F1D8-1DC2-43B8-8251-308FA55997D2}" type="datetimeFigureOut">
              <a:rPr lang="fi-FI" smtClean="0"/>
              <a:t>24.6.2024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2FAE841-267E-1A9A-8C8A-701A03146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84580BD-FCCD-69F0-5933-D4F85F2B5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BE53-DB21-4342-8271-F2011648F8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4049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08B7E02-D556-E6A4-3119-0BE9EFCEB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F1D8-1DC2-43B8-8251-308FA55997D2}" type="datetimeFigureOut">
              <a:rPr lang="fi-FI" smtClean="0"/>
              <a:t>24.6.2024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E416CBB-7857-3E04-85BD-E08CCD7AF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E55233B-380A-E3C6-99CB-4FAF07090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BE53-DB21-4342-8271-F2011648F8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776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8677FD-2C8C-A06B-E999-C6EBC9606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A66DFD2-C02A-BFD3-124D-2E589D2CB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A99D221-E665-E12C-6C0D-A2465BD2E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CFB19DC-1DA1-83E0-0BD3-F899CACC8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F1D8-1DC2-43B8-8251-308FA55997D2}" type="datetimeFigureOut">
              <a:rPr lang="fi-FI" smtClean="0"/>
              <a:t>24.6.2024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320FC77-EDD9-7146-C0A0-16C6359B2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6BA0FDB-1535-0956-7DCD-B7D8545E5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BE53-DB21-4342-8271-F2011648F8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63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F12723-D8FE-6077-0EDD-DAD36847E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4DFE944-E3E9-83AF-37EC-D18B7C3E39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DD7E412-94E1-37F2-9D1A-E33E9C145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A929E53-6DE3-0CB7-CDC7-B77E60563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F1D8-1DC2-43B8-8251-308FA55997D2}" type="datetimeFigureOut">
              <a:rPr lang="fi-FI" smtClean="0"/>
              <a:t>24.6.2024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7AE3BB5-A6A3-6F61-ABC2-EE2AABBF6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5210344-002C-7D2D-B481-06CC5560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BE53-DB21-4342-8271-F2011648F8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0278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91215B1-59DB-B6F5-AA52-99A86CF11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423069-624B-FEC7-B2D7-07C36154A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EF2B34-C568-C476-53FA-B8477C5C3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1AF1D8-1DC2-43B8-8251-308FA55997D2}" type="datetimeFigureOut">
              <a:rPr lang="fi-FI" smtClean="0"/>
              <a:t>24.6.2024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F9981C2-BCBC-EAAE-A8C8-0A15D425DB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AC4BA5D-0613-96C6-3026-A0F125854D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E1BE53-DB21-4342-8271-F2011648F8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197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0A4A8F-B817-B0A5-2E59-E0DA687D41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3 Aineiden ominaisuudet ja luokittelu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1240D52-D8A1-19DE-A4A4-D95043EEA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861" y="3509963"/>
            <a:ext cx="5619750" cy="29241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0432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CC7B7B-BE71-9C94-DA4B-1E5BED3CD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74207"/>
            <a:ext cx="10039978" cy="1325563"/>
          </a:xfrm>
        </p:spPr>
        <p:txBody>
          <a:bodyPr/>
          <a:lstStyle/>
          <a:p>
            <a:pPr algn="ctr"/>
            <a:r>
              <a:rPr lang="fi-FI" dirty="0"/>
              <a:t>Aineilla on kemiallisia ja fysikaalisia ominaisuuksia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7BBECF-E677-8686-C7D8-4B71F4CDD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6755"/>
            <a:ext cx="10184842" cy="1603375"/>
          </a:xfrm>
        </p:spPr>
        <p:txBody>
          <a:bodyPr>
            <a:noAutofit/>
          </a:bodyPr>
          <a:lstStyle/>
          <a:p>
            <a:r>
              <a:rPr lang="fi-FI" sz="2400" b="1" dirty="0"/>
              <a:t>Fysikaalisia ominaisuuksia: </a:t>
            </a:r>
          </a:p>
          <a:p>
            <a:pPr marL="0" indent="0">
              <a:buNone/>
            </a:pPr>
            <a:r>
              <a:rPr lang="fi-FI" sz="2400" dirty="0"/>
              <a:t>	Esimerkiksi väri, tiheys, sulamispiste ja sähkönjohtavuus</a:t>
            </a:r>
          </a:p>
          <a:p>
            <a:r>
              <a:rPr lang="fi-FI" sz="2400" b="1" dirty="0"/>
              <a:t>Kemiallisia ominaisuuksia: </a:t>
            </a:r>
          </a:p>
          <a:p>
            <a:pPr marL="0" indent="0">
              <a:buNone/>
            </a:pPr>
            <a:r>
              <a:rPr lang="fi-FI" sz="2400" dirty="0"/>
              <a:t>	Esimerkiksi happamuus, myrkyllisyys ja syttymispiste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1A026EF1-B0E5-8278-D0BB-69A58008226A}"/>
              </a:ext>
            </a:extLst>
          </p:cNvPr>
          <p:cNvSpPr txBox="1"/>
          <p:nvPr/>
        </p:nvSpPr>
        <p:spPr>
          <a:xfrm>
            <a:off x="838200" y="3762039"/>
            <a:ext cx="5257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Kun kahta ainetta sekoitetaan keskenään, voi tapahtua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1" dirty="0"/>
              <a:t>fysikaalinen muutos</a:t>
            </a:r>
            <a:r>
              <a:rPr lang="fi-FI" sz="2400" dirty="0"/>
              <a:t>, jossa aineet sekoittuvat ja muodostuu seos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1" dirty="0"/>
              <a:t>kemiallinen muutos</a:t>
            </a:r>
            <a:r>
              <a:rPr lang="fi-FI" sz="2400" dirty="0"/>
              <a:t>, jossa</a:t>
            </a:r>
            <a:r>
              <a:rPr lang="fi-FI" sz="2400" b="1" dirty="0"/>
              <a:t> </a:t>
            </a:r>
            <a:r>
              <a:rPr lang="fi-FI" sz="2400" dirty="0"/>
              <a:t>aineet reagoivat keskenään ja syntyy uudenlaista ainetta.</a:t>
            </a:r>
          </a:p>
        </p:txBody>
      </p:sp>
      <p:pic>
        <p:nvPicPr>
          <p:cNvPr id="7" name="Kuva 6" descr="Kuva, joka sisältää kohteen Laboratoriotarvikkeet, Läpinäkyvä materiaali, Liuos, kemia&#10;&#10;Kuvaus luotu automaattisesti">
            <a:extLst>
              <a:ext uri="{FF2B5EF4-FFF2-40B4-BE49-F238E27FC236}">
                <a16:creationId xmlns:a16="http://schemas.microsoft.com/office/drawing/2014/main" id="{FB1F831F-776E-EAFE-91DD-2797DA206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73098"/>
            <a:ext cx="4541018" cy="301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86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A393F9-AB31-98AC-C9E0-11C6E5BF0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Aineella on eri olomuotoja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85C5E65C-8FFD-E826-730C-E7BAE1645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617" y="1338995"/>
            <a:ext cx="6943725" cy="3571875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B65099DA-75EB-119E-2ED6-EAA961063077}"/>
              </a:ext>
            </a:extLst>
          </p:cNvPr>
          <p:cNvSpPr txBox="1"/>
          <p:nvPr/>
        </p:nvSpPr>
        <p:spPr>
          <a:xfrm>
            <a:off x="7023797" y="5099910"/>
            <a:ext cx="2893925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sz="2400" dirty="0"/>
              <a:t>Olomuodot: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Kiinteä 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Neste (l)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Kaasu (g)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58870D8C-7B5B-4D93-F1A6-40780CF0B9F3}"/>
              </a:ext>
            </a:extLst>
          </p:cNvPr>
          <p:cNvSpPr txBox="1"/>
          <p:nvPr/>
        </p:nvSpPr>
        <p:spPr>
          <a:xfrm>
            <a:off x="552658" y="1660802"/>
            <a:ext cx="3949003" cy="34163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sz="2400" dirty="0"/>
              <a:t>Höyrystyminen on nesteen muuttumista kaasuksi joko kiehumalla tai haihtumalla.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1" dirty="0"/>
              <a:t>Kiehuminen</a:t>
            </a:r>
            <a:r>
              <a:rPr lang="fi-FI" sz="2400" dirty="0"/>
              <a:t> tapahtuu tietyssä lämpötilassa, joka on aineen kiehumispiste.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1" dirty="0"/>
              <a:t>Haihtumista</a:t>
            </a:r>
            <a:r>
              <a:rPr lang="fi-FI" sz="2400" dirty="0"/>
              <a:t> tapahtuu kaikissa lämpötiloissa.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39D5FF6A-0B9F-68E5-3177-A0145CDF107C}"/>
              </a:ext>
            </a:extLst>
          </p:cNvPr>
          <p:cNvSpPr txBox="1"/>
          <p:nvPr/>
        </p:nvSpPr>
        <p:spPr>
          <a:xfrm>
            <a:off x="552658" y="5446207"/>
            <a:ext cx="386861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b="1" dirty="0"/>
              <a:t>Faasi</a:t>
            </a:r>
            <a:r>
              <a:rPr lang="fi-FI" dirty="0"/>
              <a:t> = olomuotoalue</a:t>
            </a:r>
          </a:p>
        </p:txBody>
      </p:sp>
    </p:spTree>
    <p:extLst>
      <p:ext uri="{BB962C8B-B14F-4D97-AF65-F5344CB8AC3E}">
        <p14:creationId xmlns:p14="http://schemas.microsoft.com/office/powerpoint/2010/main" val="3781447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0CFE5F-1F0F-03E4-FEA2-26D1A9083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Puhtaat aineet ja seokset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965A59B-4BB5-4E3E-1BD7-CDADD8DB0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171" y="1326382"/>
            <a:ext cx="7755156" cy="5374456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8771DE40-66EC-1046-0A29-3F1334AFF3A3}"/>
              </a:ext>
            </a:extLst>
          </p:cNvPr>
          <p:cNvSpPr txBox="1"/>
          <p:nvPr/>
        </p:nvSpPr>
        <p:spPr>
          <a:xfrm>
            <a:off x="602901" y="1482692"/>
            <a:ext cx="3553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Puhdas aine </a:t>
            </a:r>
            <a:r>
              <a:rPr lang="fi-FI" dirty="0"/>
              <a:t>= aine, jolla on kaikkialla sama koostumus ja jolla on kemiallinen kaava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C5000071-F7D2-B653-E53F-AAF6772382D7}"/>
              </a:ext>
            </a:extLst>
          </p:cNvPr>
          <p:cNvSpPr txBox="1"/>
          <p:nvPr/>
        </p:nvSpPr>
        <p:spPr>
          <a:xfrm>
            <a:off x="602901" y="2562332"/>
            <a:ext cx="3553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Alkuaine </a:t>
            </a:r>
            <a:r>
              <a:rPr lang="fi-FI" dirty="0"/>
              <a:t>= aine, joka koostuu vain yhdenlaisista atomeista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A5B4C7EF-482A-07AD-F9FE-6363CBADD4CE}"/>
              </a:ext>
            </a:extLst>
          </p:cNvPr>
          <p:cNvSpPr txBox="1"/>
          <p:nvPr/>
        </p:nvSpPr>
        <p:spPr>
          <a:xfrm>
            <a:off x="602901" y="3383706"/>
            <a:ext cx="3553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Yhdiste </a:t>
            </a:r>
            <a:r>
              <a:rPr lang="fi-FI" dirty="0"/>
              <a:t>= aine, joka koostuu vähintään kahdesta eri alkuaineesta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95382F3E-2807-586F-FB93-A212A3A27AE7}"/>
              </a:ext>
            </a:extLst>
          </p:cNvPr>
          <p:cNvSpPr txBox="1"/>
          <p:nvPr/>
        </p:nvSpPr>
        <p:spPr>
          <a:xfrm>
            <a:off x="602901" y="4349818"/>
            <a:ext cx="3553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Homogeeninen seos </a:t>
            </a:r>
            <a:r>
              <a:rPr lang="fi-FI" dirty="0"/>
              <a:t>= tasakoosteinen seos, joka koostuu vain yhdestä faasista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FABA569F-A616-0697-2253-E6D2EA2799B4}"/>
              </a:ext>
            </a:extLst>
          </p:cNvPr>
          <p:cNvSpPr txBox="1"/>
          <p:nvPr/>
        </p:nvSpPr>
        <p:spPr>
          <a:xfrm>
            <a:off x="602901" y="5386828"/>
            <a:ext cx="3553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Heterogeeninen seos </a:t>
            </a:r>
            <a:r>
              <a:rPr lang="fi-FI" dirty="0"/>
              <a:t>= sekakoosteinen seos, jossa vähintään mikroskoopilla nähdään eri faaseja</a:t>
            </a:r>
          </a:p>
        </p:txBody>
      </p:sp>
    </p:spTree>
    <p:extLst>
      <p:ext uri="{BB962C8B-B14F-4D97-AF65-F5344CB8AC3E}">
        <p14:creationId xmlns:p14="http://schemas.microsoft.com/office/powerpoint/2010/main" val="947233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0CFE5F-1F0F-03E4-FEA2-26D1A9083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Aineen erottaminen seoksesta</a:t>
            </a:r>
          </a:p>
        </p:txBody>
      </p:sp>
      <p:graphicFrame>
        <p:nvGraphicFramePr>
          <p:cNvPr id="11" name="Kaaviokuva 10">
            <a:extLst>
              <a:ext uri="{FF2B5EF4-FFF2-40B4-BE49-F238E27FC236}">
                <a16:creationId xmlns:a16="http://schemas.microsoft.com/office/drawing/2014/main" id="{17A111A9-11B0-6203-427F-094CC7D03E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2030094"/>
              </p:ext>
            </p:extLst>
          </p:nvPr>
        </p:nvGraphicFramePr>
        <p:xfrm>
          <a:off x="1321381" y="670909"/>
          <a:ext cx="9764765" cy="3868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Kuva 12" descr="Kuva, joka sisältää kohteen sisä-, Laboratoriotarvikkeet, Läpinäkyvä materiaali, kemia&#10;&#10;Kuvaus luotu automaattisesti">
            <a:extLst>
              <a:ext uri="{FF2B5EF4-FFF2-40B4-BE49-F238E27FC236}">
                <a16:creationId xmlns:a16="http://schemas.microsoft.com/office/drawing/2014/main" id="{49FE5A2D-C5F0-BAFF-C12A-D629E51807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93" y="3736043"/>
            <a:ext cx="1285531" cy="2346960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7B64C633-B259-8425-0ABF-51F50E663C5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9184"/>
          <a:stretch/>
        </p:blipFill>
        <p:spPr>
          <a:xfrm>
            <a:off x="1675052" y="3690945"/>
            <a:ext cx="1276550" cy="23469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405F8F01-8014-8984-C40D-13E4A636763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7428" r="9151"/>
          <a:stretch/>
        </p:blipFill>
        <p:spPr>
          <a:xfrm>
            <a:off x="3054359" y="3706502"/>
            <a:ext cx="1276550" cy="2331403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976F7C87-7FC6-4C60-DC22-FC6A89B1FED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0226" r="10307"/>
          <a:stretch/>
        </p:blipFill>
        <p:spPr>
          <a:xfrm>
            <a:off x="10693393" y="3663603"/>
            <a:ext cx="1275814" cy="233140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B7FF2CC5-7905-F091-F109-EE9CF36080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91408" y="3684428"/>
            <a:ext cx="1173481" cy="2346961"/>
          </a:xfrm>
          <a:prstGeom prst="rect">
            <a:avLst/>
          </a:prstGeom>
        </p:spPr>
      </p:pic>
      <p:pic>
        <p:nvPicPr>
          <p:cNvPr id="19" name="Kuva 18" descr="Kuva, joka sisältää kohteen kone, työkalu, Lääketieteelliset välineet, kaasu&#10;&#10;Kuvaus luotu automaattisesti">
            <a:extLst>
              <a:ext uri="{FF2B5EF4-FFF2-40B4-BE49-F238E27FC236}">
                <a16:creationId xmlns:a16="http://schemas.microsoft.com/office/drawing/2014/main" id="{5F0F7D82-8B64-C893-22E2-DEB31555855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006" y="3699354"/>
            <a:ext cx="1543898" cy="2315847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419E98CD-CE3C-3F7D-F035-C4257B4AE38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79853" y="3699354"/>
            <a:ext cx="1136175" cy="2353505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1746A377-6B99-FADB-E452-B869BD3C2F2C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1032" r="4463"/>
          <a:stretch/>
        </p:blipFill>
        <p:spPr>
          <a:xfrm>
            <a:off x="6203764" y="3699354"/>
            <a:ext cx="1259393" cy="2345700"/>
          </a:xfrm>
          <a:prstGeom prst="rect">
            <a:avLst/>
          </a:prstGeom>
        </p:spPr>
      </p:pic>
      <p:sp>
        <p:nvSpPr>
          <p:cNvPr id="22" name="Tekstiruutu 21">
            <a:extLst>
              <a:ext uri="{FF2B5EF4-FFF2-40B4-BE49-F238E27FC236}">
                <a16:creationId xmlns:a16="http://schemas.microsoft.com/office/drawing/2014/main" id="{E3830E97-50B2-4422-F8FE-C761EC2BC99E}"/>
              </a:ext>
            </a:extLst>
          </p:cNvPr>
          <p:cNvSpPr txBox="1"/>
          <p:nvPr/>
        </p:nvSpPr>
        <p:spPr>
          <a:xfrm>
            <a:off x="183134" y="6111044"/>
            <a:ext cx="1364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dekantointi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A2E505D6-E7B8-262A-F599-FB326854FF0F}"/>
              </a:ext>
            </a:extLst>
          </p:cNvPr>
          <p:cNvSpPr txBox="1"/>
          <p:nvPr/>
        </p:nvSpPr>
        <p:spPr>
          <a:xfrm>
            <a:off x="1630903" y="6111044"/>
            <a:ext cx="1364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suodatus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CC84B2D4-E737-F8E1-55F4-B7AFC5F76638}"/>
              </a:ext>
            </a:extLst>
          </p:cNvPr>
          <p:cNvSpPr txBox="1"/>
          <p:nvPr/>
        </p:nvSpPr>
        <p:spPr>
          <a:xfrm>
            <a:off x="2986773" y="6111044"/>
            <a:ext cx="1665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sentrifugointi</a:t>
            </a: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D1C6C795-1FFA-2E0F-800E-C53E2589E7FA}"/>
              </a:ext>
            </a:extLst>
          </p:cNvPr>
          <p:cNvSpPr txBox="1"/>
          <p:nvPr/>
        </p:nvSpPr>
        <p:spPr>
          <a:xfrm>
            <a:off x="4765516" y="6083003"/>
            <a:ext cx="1364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uutto</a:t>
            </a: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AEDC4702-6A86-8AC9-71B4-BC7CBEBD0095}"/>
              </a:ext>
            </a:extLst>
          </p:cNvPr>
          <p:cNvSpPr txBox="1"/>
          <p:nvPr/>
        </p:nvSpPr>
        <p:spPr>
          <a:xfrm>
            <a:off x="6016028" y="6045054"/>
            <a:ext cx="161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kromatografia</a:t>
            </a: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F0F8541F-E6E2-B8CF-39B7-451235AE0011}"/>
              </a:ext>
            </a:extLst>
          </p:cNvPr>
          <p:cNvSpPr txBox="1"/>
          <p:nvPr/>
        </p:nvSpPr>
        <p:spPr>
          <a:xfrm>
            <a:off x="7911332" y="6052859"/>
            <a:ext cx="1364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tislaus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8330C9C9-0FF9-621E-4465-140E79CE10BF}"/>
              </a:ext>
            </a:extLst>
          </p:cNvPr>
          <p:cNvSpPr txBox="1"/>
          <p:nvPr/>
        </p:nvSpPr>
        <p:spPr>
          <a:xfrm>
            <a:off x="9313412" y="6052859"/>
            <a:ext cx="1364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sublimointi</a:t>
            </a:r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742FFCDA-C858-F050-6D47-707CEE98607B}"/>
              </a:ext>
            </a:extLst>
          </p:cNvPr>
          <p:cNvSpPr txBox="1"/>
          <p:nvPr/>
        </p:nvSpPr>
        <p:spPr>
          <a:xfrm>
            <a:off x="10602261" y="6032763"/>
            <a:ext cx="1406606" cy="3693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haihdutus</a:t>
            </a:r>
          </a:p>
        </p:txBody>
      </p:sp>
    </p:spTree>
    <p:extLst>
      <p:ext uri="{BB962C8B-B14F-4D97-AF65-F5344CB8AC3E}">
        <p14:creationId xmlns:p14="http://schemas.microsoft.com/office/powerpoint/2010/main" val="3914401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189</Words>
  <Application>Microsoft Office PowerPoint</Application>
  <PresentationFormat>Laajakuva</PresentationFormat>
  <Paragraphs>38</Paragraphs>
  <Slides>5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Office-teema</vt:lpstr>
      <vt:lpstr>3 Aineiden ominaisuudet ja luokittelu</vt:lpstr>
      <vt:lpstr>Aineilla on kemiallisia ja fysikaalisia ominaisuuksia</vt:lpstr>
      <vt:lpstr>Aineella on eri olomuotoja</vt:lpstr>
      <vt:lpstr>Puhtaat aineet ja seokset</vt:lpstr>
      <vt:lpstr>Aineen erottaminen seoksesta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Heini Mölsä</dc:creator>
  <cp:lastModifiedBy>Heini Mölsä</cp:lastModifiedBy>
  <cp:revision>8</cp:revision>
  <dcterms:created xsi:type="dcterms:W3CDTF">2024-06-24T05:15:14Z</dcterms:created>
  <dcterms:modified xsi:type="dcterms:W3CDTF">2024-06-24T13:24:51Z</dcterms:modified>
</cp:coreProperties>
</file>