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7FE"/>
    <a:srgbClr val="E0BEFE"/>
    <a:srgbClr val="DFCEBF"/>
    <a:srgbClr val="D2F2D2"/>
    <a:srgbClr val="F2DDCE"/>
    <a:srgbClr val="F7D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90D36-3822-414F-8694-C8713D424771}" v="49" dt="2024-11-12T16:52:09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mosa Hardwick" userId="S::mimosa.hardwick@edu.salo.fi::0d986ad4-1d35-48c0-b496-8f0f07f9a93a" providerId="AD" clId="Web-{2C1B33A1-35C1-17E9-F6E0-69F5F23CCAA1}"/>
    <pc:docChg chg="modSld">
      <pc:chgData name="Mimosa Hardwick" userId="S::mimosa.hardwick@edu.salo.fi::0d986ad4-1d35-48c0-b496-8f0f07f9a93a" providerId="AD" clId="Web-{2C1B33A1-35C1-17E9-F6E0-69F5F23CCAA1}" dt="2024-10-10T11:03:48.540" v="25" actId="20577"/>
      <pc:docMkLst>
        <pc:docMk/>
      </pc:docMkLst>
      <pc:sldChg chg="addSp delSp modSp mod setBg setClrOvrMap">
        <pc:chgData name="Mimosa Hardwick" userId="S::mimosa.hardwick@edu.salo.fi::0d986ad4-1d35-48c0-b496-8f0f07f9a93a" providerId="AD" clId="Web-{2C1B33A1-35C1-17E9-F6E0-69F5F23CCAA1}" dt="2024-10-10T11:03:48.540" v="25" actId="20577"/>
        <pc:sldMkLst>
          <pc:docMk/>
          <pc:sldMk cId="782385677" sldId="256"/>
        </pc:sldMkLst>
        <pc:spChg chg="mod">
          <ac:chgData name="Mimosa Hardwick" userId="S::mimosa.hardwick@edu.salo.fi::0d986ad4-1d35-48c0-b496-8f0f07f9a93a" providerId="AD" clId="Web-{2C1B33A1-35C1-17E9-F6E0-69F5F23CCAA1}" dt="2024-10-10T11:03:33.321" v="23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Mimosa Hardwick" userId="S::mimosa.hardwick@edu.salo.fi::0d986ad4-1d35-48c0-b496-8f0f07f9a93a" providerId="AD" clId="Web-{2C1B33A1-35C1-17E9-F6E0-69F5F23CCAA1}" dt="2024-10-10T11:03:48.540" v="25" actId="20577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Mimosa Hardwick" userId="S::mimosa.hardwick@edu.salo.fi::0d986ad4-1d35-48c0-b496-8f0f07f9a93a" providerId="AD" clId="Web-{2C1B33A1-35C1-17E9-F6E0-69F5F23CCAA1}" dt="2024-10-10T11:03:09.288" v="20"/>
          <ac:spMkLst>
            <pc:docMk/>
            <pc:sldMk cId="782385677" sldId="256"/>
            <ac:spMk id="9" creationId="{71B2258F-86CA-4D4D-8270-BC05FCDEBFB3}"/>
          </ac:spMkLst>
        </pc:spChg>
        <pc:spChg chg="add">
          <ac:chgData name="Mimosa Hardwick" userId="S::mimosa.hardwick@edu.salo.fi::0d986ad4-1d35-48c0-b496-8f0f07f9a93a" providerId="AD" clId="Web-{2C1B33A1-35C1-17E9-F6E0-69F5F23CCAA1}" dt="2024-10-10T11:03:09.304" v="21"/>
          <ac:spMkLst>
            <pc:docMk/>
            <pc:sldMk cId="782385677" sldId="256"/>
            <ac:spMk id="11" creationId="{D6705569-F545-4F47-A260-A9202826EA20}"/>
          </ac:spMkLst>
        </pc:spChg>
        <pc:spChg chg="add">
          <ac:chgData name="Mimosa Hardwick" userId="S::mimosa.hardwick@edu.salo.fi::0d986ad4-1d35-48c0-b496-8f0f07f9a93a" providerId="AD" clId="Web-{2C1B33A1-35C1-17E9-F6E0-69F5F23CCAA1}" dt="2024-10-10T11:03:09.304" v="21"/>
          <ac:spMkLst>
            <pc:docMk/>
            <pc:sldMk cId="782385677" sldId="256"/>
            <ac:spMk id="12" creationId="{D47766EE-4192-4B2D-A5A0-F60F9A5F743F}"/>
          </ac:spMkLst>
        </pc:spChg>
        <pc:picChg chg="add mod ord">
          <ac:chgData name="Mimosa Hardwick" userId="S::mimosa.hardwick@edu.salo.fi::0d986ad4-1d35-48c0-b496-8f0f07f9a93a" providerId="AD" clId="Web-{2C1B33A1-35C1-17E9-F6E0-69F5F23CCAA1}" dt="2024-10-10T11:03:09.304" v="21"/>
          <ac:picMkLst>
            <pc:docMk/>
            <pc:sldMk cId="782385677" sldId="256"/>
            <ac:picMk id="4" creationId="{F80DA1CE-0149-4334-5FE6-8AE75F9922AF}"/>
          </ac:picMkLst>
        </pc:picChg>
      </pc:sldChg>
    </pc:docChg>
  </pc:docChgLst>
  <pc:docChgLst>
    <pc:chgData name="Thyra Mäkelä" userId="e7832ced-8f9c-48f0-ab27-e8df8111398b" providerId="ADAL" clId="{AD390D36-3822-414F-8694-C8713D424771}"/>
    <pc:docChg chg="undo redo custSel addSld delSld modSld">
      <pc:chgData name="Thyra Mäkelä" userId="e7832ced-8f9c-48f0-ab27-e8df8111398b" providerId="ADAL" clId="{AD390D36-3822-414F-8694-C8713D424771}" dt="2024-11-12T16:52:09.636" v="3024" actId="14100"/>
      <pc:docMkLst>
        <pc:docMk/>
      </pc:docMkLst>
      <pc:sldChg chg="addSp delSp modSp mod delDesignElem">
        <pc:chgData name="Thyra Mäkelä" userId="e7832ced-8f9c-48f0-ab27-e8df8111398b" providerId="ADAL" clId="{AD390D36-3822-414F-8694-C8713D424771}" dt="2024-10-30T08:18:11.836" v="795"/>
        <pc:sldMkLst>
          <pc:docMk/>
          <pc:sldMk cId="782385677" sldId="256"/>
        </pc:sldMkLst>
        <pc:spChg chg="mod">
          <ac:chgData name="Thyra Mäkelä" userId="e7832ced-8f9c-48f0-ab27-e8df8111398b" providerId="ADAL" clId="{AD390D36-3822-414F-8694-C8713D424771}" dt="2024-10-30T08:18:11.836" v="795"/>
          <ac:spMkLst>
            <pc:docMk/>
            <pc:sldMk cId="782385677" sldId="256"/>
            <ac:spMk id="2" creationId="{00000000-0000-0000-0000-000000000000}"/>
          </ac:spMkLst>
        </pc:spChg>
        <pc:spChg chg="add del">
          <ac:chgData name="Thyra Mäkelä" userId="e7832ced-8f9c-48f0-ab27-e8df8111398b" providerId="ADAL" clId="{AD390D36-3822-414F-8694-C8713D424771}" dt="2024-10-30T08:18:11.836" v="795"/>
          <ac:spMkLst>
            <pc:docMk/>
            <pc:sldMk cId="782385677" sldId="256"/>
            <ac:spMk id="11" creationId="{D6705569-F545-4F47-A260-A9202826EA20}"/>
          </ac:spMkLst>
        </pc:spChg>
        <pc:spChg chg="add del">
          <ac:chgData name="Thyra Mäkelä" userId="e7832ced-8f9c-48f0-ab27-e8df8111398b" providerId="ADAL" clId="{AD390D36-3822-414F-8694-C8713D424771}" dt="2024-10-30T08:18:11.836" v="795"/>
          <ac:spMkLst>
            <pc:docMk/>
            <pc:sldMk cId="782385677" sldId="256"/>
            <ac:spMk id="12" creationId="{D47766EE-4192-4B2D-A5A0-F60F9A5F743F}"/>
          </ac:spMkLst>
        </pc:spChg>
      </pc:sldChg>
      <pc:sldChg chg="addSp delSp modSp new mod setBg setClrOvrMap delDesignElem">
        <pc:chgData name="Thyra Mäkelä" userId="e7832ced-8f9c-48f0-ab27-e8df8111398b" providerId="ADAL" clId="{AD390D36-3822-414F-8694-C8713D424771}" dt="2024-10-30T08:32:43.384" v="1021" actId="20577"/>
        <pc:sldMkLst>
          <pc:docMk/>
          <pc:sldMk cId="1120178563" sldId="257"/>
        </pc:sldMkLst>
        <pc:spChg chg="mod">
          <ac:chgData name="Thyra Mäkelä" userId="e7832ced-8f9c-48f0-ab27-e8df8111398b" providerId="ADAL" clId="{AD390D36-3822-414F-8694-C8713D424771}" dt="2024-10-30T08:18:44.501" v="810" actId="14100"/>
          <ac:spMkLst>
            <pc:docMk/>
            <pc:sldMk cId="1120178563" sldId="257"/>
            <ac:spMk id="2" creationId="{94C62871-B40F-ED71-3A7C-1D17695816AD}"/>
          </ac:spMkLst>
        </pc:spChg>
        <pc:spChg chg="mod ord">
          <ac:chgData name="Thyra Mäkelä" userId="e7832ced-8f9c-48f0-ab27-e8df8111398b" providerId="ADAL" clId="{AD390D36-3822-414F-8694-C8713D424771}" dt="2024-10-30T08:32:43.384" v="1021" actId="20577"/>
          <ac:spMkLst>
            <pc:docMk/>
            <pc:sldMk cId="1120178563" sldId="257"/>
            <ac:spMk id="3" creationId="{1C7B493D-0530-6D14-B4D9-40D5009D2151}"/>
          </ac:spMkLst>
        </pc:spChg>
        <pc:spChg chg="add del">
          <ac:chgData name="Thyra Mäkelä" userId="e7832ced-8f9c-48f0-ab27-e8df8111398b" providerId="ADAL" clId="{AD390D36-3822-414F-8694-C8713D424771}" dt="2024-10-30T08:11:05.783" v="766" actId="26606"/>
          <ac:spMkLst>
            <pc:docMk/>
            <pc:sldMk cId="1120178563" sldId="257"/>
            <ac:spMk id="10" creationId="{9228552E-C8B1-4A80-8448-0787CE0FC704}"/>
          </ac:spMkLst>
        </pc:spChg>
        <pc:spChg chg="add del">
          <ac:chgData name="Thyra Mäkelä" userId="e7832ced-8f9c-48f0-ab27-e8df8111398b" providerId="ADAL" clId="{AD390D36-3822-414F-8694-C8713D424771}" dt="2024-10-30T08:11:38.955" v="768" actId="26606"/>
          <ac:spMkLst>
            <pc:docMk/>
            <pc:sldMk cId="1120178563" sldId="257"/>
            <ac:spMk id="12" creationId="{C1F06963-6374-4B48-844F-071A9BAAAE02}"/>
          </ac:spMkLst>
        </pc:spChg>
        <pc:spChg chg="add del">
          <ac:chgData name="Thyra Mäkelä" userId="e7832ced-8f9c-48f0-ab27-e8df8111398b" providerId="ADAL" clId="{AD390D36-3822-414F-8694-C8713D424771}" dt="2024-10-30T08:11:38.955" v="768" actId="26606"/>
          <ac:spMkLst>
            <pc:docMk/>
            <pc:sldMk cId="1120178563" sldId="257"/>
            <ac:spMk id="13" creationId="{327D73B4-9F5C-4A64-A179-51B9500CB8B5}"/>
          </ac:spMkLst>
        </pc:spChg>
        <pc:spChg chg="add del">
          <ac:chgData name="Thyra Mäkelä" userId="e7832ced-8f9c-48f0-ab27-e8df8111398b" providerId="ADAL" clId="{AD390D36-3822-414F-8694-C8713D424771}" dt="2024-10-30T08:11:38.955" v="768" actId="26606"/>
          <ac:spMkLst>
            <pc:docMk/>
            <pc:sldMk cId="1120178563" sldId="257"/>
            <ac:spMk id="14" creationId="{6CB927A4-E432-4310-9CD5-E89FF5063179}"/>
          </ac:spMkLst>
        </pc:spChg>
        <pc:spChg chg="add del">
          <ac:chgData name="Thyra Mäkelä" userId="e7832ced-8f9c-48f0-ab27-e8df8111398b" providerId="ADAL" clId="{AD390D36-3822-414F-8694-C8713D424771}" dt="2024-10-30T08:11:38.955" v="768" actId="26606"/>
          <ac:spMkLst>
            <pc:docMk/>
            <pc:sldMk cId="1120178563" sldId="257"/>
            <ac:spMk id="16" creationId="{1453BF6C-B012-48B7-B4E8-6D7AC7C27D02}"/>
          </ac:spMkLst>
        </pc:spChg>
        <pc:spChg chg="add del">
          <ac:chgData name="Thyra Mäkelä" userId="e7832ced-8f9c-48f0-ab27-e8df8111398b" providerId="ADAL" clId="{AD390D36-3822-414F-8694-C8713D424771}" dt="2024-10-30T08:11:38.955" v="768" actId="26606"/>
          <ac:spMkLst>
            <pc:docMk/>
            <pc:sldMk cId="1120178563" sldId="257"/>
            <ac:spMk id="18" creationId="{E3020543-B24B-4EC4-8FFC-8DD88EEA91A8}"/>
          </ac:spMkLst>
        </pc:spChg>
        <pc:spChg chg="add del">
          <ac:chgData name="Thyra Mäkelä" userId="e7832ced-8f9c-48f0-ab27-e8df8111398b" providerId="ADAL" clId="{AD390D36-3822-414F-8694-C8713D424771}" dt="2024-10-30T08:11:49.967" v="770" actId="26606"/>
          <ac:spMkLst>
            <pc:docMk/>
            <pc:sldMk cId="1120178563" sldId="257"/>
            <ac:spMk id="22" creationId="{56688E73-49B9-4052-A836-D248C825D70D}"/>
          </ac:spMkLst>
        </pc:spChg>
        <pc:spChg chg="add del">
          <ac:chgData name="Thyra Mäkelä" userId="e7832ced-8f9c-48f0-ab27-e8df8111398b" providerId="ADAL" clId="{AD390D36-3822-414F-8694-C8713D424771}" dt="2024-10-30T08:11:49.967" v="770" actId="26606"/>
          <ac:spMkLst>
            <pc:docMk/>
            <pc:sldMk cId="1120178563" sldId="257"/>
            <ac:spMk id="23" creationId="{5B6AEE0C-07FE-4154-BC7C-2F20530BC556}"/>
          </ac:spMkLst>
        </pc:spChg>
        <pc:spChg chg="add del">
          <ac:chgData name="Thyra Mäkelä" userId="e7832ced-8f9c-48f0-ab27-e8df8111398b" providerId="ADAL" clId="{AD390D36-3822-414F-8694-C8713D424771}" dt="2024-10-30T08:18:11.836" v="795"/>
          <ac:spMkLst>
            <pc:docMk/>
            <pc:sldMk cId="1120178563" sldId="257"/>
            <ac:spMk id="25" creationId="{96CF2A2B-0745-440C-9224-C5C6A0A4286F}"/>
          </ac:spMkLst>
        </pc:spChg>
        <pc:spChg chg="add del">
          <ac:chgData name="Thyra Mäkelä" userId="e7832ced-8f9c-48f0-ab27-e8df8111398b" providerId="ADAL" clId="{AD390D36-3822-414F-8694-C8713D424771}" dt="2024-10-30T08:18:11.836" v="795"/>
          <ac:spMkLst>
            <pc:docMk/>
            <pc:sldMk cId="1120178563" sldId="257"/>
            <ac:spMk id="26" creationId="{75BE6D6B-84C9-4D2B-97EB-773B7369EF82}"/>
          </ac:spMkLst>
        </pc:spChg>
        <pc:picChg chg="add mod ord">
          <ac:chgData name="Thyra Mäkelä" userId="e7832ced-8f9c-48f0-ab27-e8df8111398b" providerId="ADAL" clId="{AD390D36-3822-414F-8694-C8713D424771}" dt="2024-10-30T08:19:47.752" v="815" actId="1035"/>
          <ac:picMkLst>
            <pc:docMk/>
            <pc:sldMk cId="1120178563" sldId="257"/>
            <ac:picMk id="5" creationId="{F355AACE-D667-7056-3F61-23296193EDC1}"/>
          </ac:picMkLst>
        </pc:picChg>
        <pc:picChg chg="add del mod">
          <ac:chgData name="Thyra Mäkelä" userId="e7832ced-8f9c-48f0-ab27-e8df8111398b" providerId="ADAL" clId="{AD390D36-3822-414F-8694-C8713D424771}" dt="2024-10-30T08:18:18.050" v="801" actId="22"/>
          <ac:picMkLst>
            <pc:docMk/>
            <pc:sldMk cId="1120178563" sldId="257"/>
            <ac:picMk id="7" creationId="{FD174642-F298-F4F8-0038-3B2C73650C9B}"/>
          </ac:picMkLst>
        </pc:picChg>
        <pc:cxnChg chg="add del">
          <ac:chgData name="Thyra Mäkelä" userId="e7832ced-8f9c-48f0-ab27-e8df8111398b" providerId="ADAL" clId="{AD390D36-3822-414F-8694-C8713D424771}" dt="2024-10-30T08:11:38.955" v="768" actId="26606"/>
          <ac:cxnSpMkLst>
            <pc:docMk/>
            <pc:sldMk cId="1120178563" sldId="257"/>
            <ac:cxnSpMk id="20" creationId="{C49DA8F6-BCC1-4447-B54C-57856834B94B}"/>
          </ac:cxnSpMkLst>
        </pc:cxnChg>
      </pc:sldChg>
      <pc:sldChg chg="addSp delSp modSp new del mod">
        <pc:chgData name="Thyra Mäkelä" userId="e7832ced-8f9c-48f0-ab27-e8df8111398b" providerId="ADAL" clId="{AD390D36-3822-414F-8694-C8713D424771}" dt="2024-10-21T09:02:36.676" v="126" actId="2696"/>
        <pc:sldMkLst>
          <pc:docMk/>
          <pc:sldMk cId="1576990443" sldId="258"/>
        </pc:sldMkLst>
        <pc:spChg chg="mod">
          <ac:chgData name="Thyra Mäkelä" userId="e7832ced-8f9c-48f0-ab27-e8df8111398b" providerId="ADAL" clId="{AD390D36-3822-414F-8694-C8713D424771}" dt="2024-10-21T08:53:35.983" v="34" actId="20577"/>
          <ac:spMkLst>
            <pc:docMk/>
            <pc:sldMk cId="1576990443" sldId="258"/>
            <ac:spMk id="2" creationId="{E331CB50-3F2E-3905-3139-446DAAC653F5}"/>
          </ac:spMkLst>
        </pc:spChg>
        <pc:spChg chg="mod">
          <ac:chgData name="Thyra Mäkelä" userId="e7832ced-8f9c-48f0-ab27-e8df8111398b" providerId="ADAL" clId="{AD390D36-3822-414F-8694-C8713D424771}" dt="2024-10-21T08:57:04.272" v="71" actId="27636"/>
          <ac:spMkLst>
            <pc:docMk/>
            <pc:sldMk cId="1576990443" sldId="258"/>
            <ac:spMk id="3" creationId="{61965198-F28C-D11F-92A3-82CDFA8CBEBD}"/>
          </ac:spMkLst>
        </pc:spChg>
        <pc:spChg chg="add del mod">
          <ac:chgData name="Thyra Mäkelä" userId="e7832ced-8f9c-48f0-ab27-e8df8111398b" providerId="ADAL" clId="{AD390D36-3822-414F-8694-C8713D424771}" dt="2024-10-21T08:55:20.962" v="44"/>
          <ac:spMkLst>
            <pc:docMk/>
            <pc:sldMk cId="1576990443" sldId="258"/>
            <ac:spMk id="4" creationId="{C5BFD0B7-257B-5329-8C54-C01ACF8DAEDF}"/>
          </ac:spMkLst>
        </pc:spChg>
        <pc:spChg chg="add mod">
          <ac:chgData name="Thyra Mäkelä" userId="e7832ced-8f9c-48f0-ab27-e8df8111398b" providerId="ADAL" clId="{AD390D36-3822-414F-8694-C8713D424771}" dt="2024-10-21T08:56:15.925" v="48" actId="20577"/>
          <ac:spMkLst>
            <pc:docMk/>
            <pc:sldMk cId="1576990443" sldId="258"/>
            <ac:spMk id="5" creationId="{7C03B3C9-6C30-C1E4-8BD1-B2B7351694D7}"/>
          </ac:spMkLst>
        </pc:spChg>
      </pc:sldChg>
      <pc:sldChg chg="addSp delSp modSp new mod setBg">
        <pc:chgData name="Thyra Mäkelä" userId="e7832ced-8f9c-48f0-ab27-e8df8111398b" providerId="ADAL" clId="{AD390D36-3822-414F-8694-C8713D424771}" dt="2024-11-12T16:52:09.636" v="3024" actId="14100"/>
        <pc:sldMkLst>
          <pc:docMk/>
          <pc:sldMk cId="3637936199" sldId="259"/>
        </pc:sldMkLst>
        <pc:spChg chg="mod">
          <ac:chgData name="Thyra Mäkelä" userId="e7832ced-8f9c-48f0-ab27-e8df8111398b" providerId="ADAL" clId="{AD390D36-3822-414F-8694-C8713D424771}" dt="2024-11-12T16:51:37.910" v="3022" actId="1076"/>
          <ac:spMkLst>
            <pc:docMk/>
            <pc:sldMk cId="3637936199" sldId="259"/>
            <ac:spMk id="2" creationId="{876A4382-0D15-B83A-23D8-DEC69A67F5D4}"/>
          </ac:spMkLst>
        </pc:spChg>
        <pc:spChg chg="del mod">
          <ac:chgData name="Thyra Mäkelä" userId="e7832ced-8f9c-48f0-ab27-e8df8111398b" providerId="ADAL" clId="{AD390D36-3822-414F-8694-C8713D424771}" dt="2024-11-11T08:31:48.639" v="1562" actId="478"/>
          <ac:spMkLst>
            <pc:docMk/>
            <pc:sldMk cId="3637936199" sldId="259"/>
            <ac:spMk id="3" creationId="{F24B5651-FF45-7FBA-2B08-D81108716CAE}"/>
          </ac:spMkLst>
        </pc:spChg>
        <pc:spChg chg="del mod">
          <ac:chgData name="Thyra Mäkelä" userId="e7832ced-8f9c-48f0-ab27-e8df8111398b" providerId="ADAL" clId="{AD390D36-3822-414F-8694-C8713D424771}" dt="2024-11-11T08:31:36.213" v="1557" actId="478"/>
          <ac:spMkLst>
            <pc:docMk/>
            <pc:sldMk cId="3637936199" sldId="259"/>
            <ac:spMk id="4" creationId="{28CEED6A-591D-3252-4DBC-B4C052872C45}"/>
          </ac:spMkLst>
        </pc:spChg>
        <pc:spChg chg="del mod">
          <ac:chgData name="Thyra Mäkelä" userId="e7832ced-8f9c-48f0-ab27-e8df8111398b" providerId="ADAL" clId="{AD390D36-3822-414F-8694-C8713D424771}" dt="2024-11-11T08:19:13.128" v="1306" actId="478"/>
          <ac:spMkLst>
            <pc:docMk/>
            <pc:sldMk cId="3637936199" sldId="259"/>
            <ac:spMk id="5" creationId="{9CA65EE9-D052-D782-1847-0EDD2235A3FF}"/>
          </ac:spMkLst>
        </pc:spChg>
        <pc:spChg chg="del mod">
          <ac:chgData name="Thyra Mäkelä" userId="e7832ced-8f9c-48f0-ab27-e8df8111398b" providerId="ADAL" clId="{AD390D36-3822-414F-8694-C8713D424771}" dt="2024-11-11T08:19:20.914" v="1310" actId="478"/>
          <ac:spMkLst>
            <pc:docMk/>
            <pc:sldMk cId="3637936199" sldId="259"/>
            <ac:spMk id="6" creationId="{CE3BC158-CD68-FA58-925A-5834D0EBCB40}"/>
          </ac:spMkLst>
        </pc:spChg>
        <pc:spChg chg="add del mod">
          <ac:chgData name="Thyra Mäkelä" userId="e7832ced-8f9c-48f0-ab27-e8df8111398b" providerId="ADAL" clId="{AD390D36-3822-414F-8694-C8713D424771}" dt="2024-11-11T08:24:15.991" v="1373" actId="478"/>
          <ac:spMkLst>
            <pc:docMk/>
            <pc:sldMk cId="3637936199" sldId="259"/>
            <ac:spMk id="7" creationId="{25FC0D6C-1FB6-907D-46D3-59C8F6586A1E}"/>
          </ac:spMkLst>
        </pc:spChg>
        <pc:spChg chg="add del mod">
          <ac:chgData name="Thyra Mäkelä" userId="e7832ced-8f9c-48f0-ab27-e8df8111398b" providerId="ADAL" clId="{AD390D36-3822-414F-8694-C8713D424771}" dt="2024-11-11T08:08:33.587" v="1043" actId="478"/>
          <ac:spMkLst>
            <pc:docMk/>
            <pc:sldMk cId="3637936199" sldId="259"/>
            <ac:spMk id="10" creationId="{24951C4D-9D9C-7A6F-2EC0-B3DC4BD4B228}"/>
          </ac:spMkLst>
        </pc:spChg>
        <pc:spChg chg="add del mod">
          <ac:chgData name="Thyra Mäkelä" userId="e7832ced-8f9c-48f0-ab27-e8df8111398b" providerId="ADAL" clId="{AD390D36-3822-414F-8694-C8713D424771}" dt="2024-11-11T08:11:45.459" v="1088" actId="11529"/>
          <ac:spMkLst>
            <pc:docMk/>
            <pc:sldMk cId="3637936199" sldId="259"/>
            <ac:spMk id="11" creationId="{31DDD917-0099-4110-5B6B-4FA27EDB044F}"/>
          </ac:spMkLst>
        </pc:spChg>
        <pc:spChg chg="add mod">
          <ac:chgData name="Thyra Mäkelä" userId="e7832ced-8f9c-48f0-ab27-e8df8111398b" providerId="ADAL" clId="{AD390D36-3822-414F-8694-C8713D424771}" dt="2024-11-12T16:34:34.585" v="2463" actId="1076"/>
          <ac:spMkLst>
            <pc:docMk/>
            <pc:sldMk cId="3637936199" sldId="259"/>
            <ac:spMk id="12" creationId="{26A392CD-33E4-CC15-CE17-8A90C3477FAB}"/>
          </ac:spMkLst>
        </pc:spChg>
        <pc:spChg chg="add del mod">
          <ac:chgData name="Thyra Mäkelä" userId="e7832ced-8f9c-48f0-ab27-e8df8111398b" providerId="ADAL" clId="{AD390D36-3822-414F-8694-C8713D424771}" dt="2024-11-11T08:19:28.470" v="1312" actId="478"/>
          <ac:spMkLst>
            <pc:docMk/>
            <pc:sldMk cId="3637936199" sldId="259"/>
            <ac:spMk id="14" creationId="{47AF7893-3F04-94BB-93F8-E0B76DD51F43}"/>
          </ac:spMkLst>
        </pc:spChg>
        <pc:spChg chg="add del mod">
          <ac:chgData name="Thyra Mäkelä" userId="e7832ced-8f9c-48f0-ab27-e8df8111398b" providerId="ADAL" clId="{AD390D36-3822-414F-8694-C8713D424771}" dt="2024-11-11T08:20:41.523" v="1317" actId="478"/>
          <ac:spMkLst>
            <pc:docMk/>
            <pc:sldMk cId="3637936199" sldId="259"/>
            <ac:spMk id="15" creationId="{090443A2-2A90-C99B-E3C9-6BE98A7150B5}"/>
          </ac:spMkLst>
        </pc:spChg>
        <pc:spChg chg="add mod">
          <ac:chgData name="Thyra Mäkelä" userId="e7832ced-8f9c-48f0-ab27-e8df8111398b" providerId="ADAL" clId="{AD390D36-3822-414F-8694-C8713D424771}" dt="2024-11-12T16:34:37.366" v="2464" actId="1076"/>
          <ac:spMkLst>
            <pc:docMk/>
            <pc:sldMk cId="3637936199" sldId="259"/>
            <ac:spMk id="16" creationId="{171C2667-88DB-67AB-435B-A2BC0335E5D6}"/>
          </ac:spMkLst>
        </pc:spChg>
        <pc:spChg chg="add mod">
          <ac:chgData name="Thyra Mäkelä" userId="e7832ced-8f9c-48f0-ab27-e8df8111398b" providerId="ADAL" clId="{AD390D36-3822-414F-8694-C8713D424771}" dt="2024-11-12T16:34:31.644" v="2462" actId="1076"/>
          <ac:spMkLst>
            <pc:docMk/>
            <pc:sldMk cId="3637936199" sldId="259"/>
            <ac:spMk id="17" creationId="{2FE1CD67-FAE6-3653-7CE4-E5C662187F61}"/>
          </ac:spMkLst>
        </pc:spChg>
        <pc:spChg chg="add del mod">
          <ac:chgData name="Thyra Mäkelä" userId="e7832ced-8f9c-48f0-ab27-e8df8111398b" providerId="ADAL" clId="{AD390D36-3822-414F-8694-C8713D424771}" dt="2024-11-11T08:31:42.649" v="1559" actId="478"/>
          <ac:spMkLst>
            <pc:docMk/>
            <pc:sldMk cId="3637936199" sldId="259"/>
            <ac:spMk id="19" creationId="{E4584F74-465F-C51D-CA19-8527C2B9CF69}"/>
          </ac:spMkLst>
        </pc:spChg>
        <pc:spChg chg="add del mod">
          <ac:chgData name="Thyra Mäkelä" userId="e7832ced-8f9c-48f0-ab27-e8df8111398b" providerId="ADAL" clId="{AD390D36-3822-414F-8694-C8713D424771}" dt="2024-11-11T08:31:52.750" v="1564" actId="478"/>
          <ac:spMkLst>
            <pc:docMk/>
            <pc:sldMk cId="3637936199" sldId="259"/>
            <ac:spMk id="21" creationId="{AAEE4031-2973-9425-6F3A-29F4B472E26B}"/>
          </ac:spMkLst>
        </pc:spChg>
        <pc:spChg chg="add mod">
          <ac:chgData name="Thyra Mäkelä" userId="e7832ced-8f9c-48f0-ab27-e8df8111398b" providerId="ADAL" clId="{AD390D36-3822-414F-8694-C8713D424771}" dt="2024-11-12T16:51:29.078" v="3021" actId="20577"/>
          <ac:spMkLst>
            <pc:docMk/>
            <pc:sldMk cId="3637936199" sldId="259"/>
            <ac:spMk id="22" creationId="{241A91AD-DC79-8FDE-C9B0-4130C1FC754A}"/>
          </ac:spMkLst>
        </pc:spChg>
        <pc:spChg chg="add mod">
          <ac:chgData name="Thyra Mäkelä" userId="e7832ced-8f9c-48f0-ab27-e8df8111398b" providerId="ADAL" clId="{AD390D36-3822-414F-8694-C8713D424771}" dt="2024-11-12T16:52:09.636" v="3024" actId="14100"/>
          <ac:spMkLst>
            <pc:docMk/>
            <pc:sldMk cId="3637936199" sldId="259"/>
            <ac:spMk id="23" creationId="{7FD04E77-59DB-7DA2-56E0-4209484A4975}"/>
          </ac:spMkLst>
        </pc:spChg>
        <pc:picChg chg="add del">
          <ac:chgData name="Thyra Mäkelä" userId="e7832ced-8f9c-48f0-ab27-e8df8111398b" providerId="ADAL" clId="{AD390D36-3822-414F-8694-C8713D424771}" dt="2024-11-11T08:03:34.179" v="1026" actId="478"/>
          <ac:picMkLst>
            <pc:docMk/>
            <pc:sldMk cId="3637936199" sldId="259"/>
            <ac:picMk id="9" creationId="{54AC4B60-1588-4F0E-6132-EE9C095D395B}"/>
          </ac:picMkLst>
        </pc:picChg>
      </pc:sldChg>
      <pc:sldChg chg="modSp new mod">
        <pc:chgData name="Thyra Mäkelä" userId="e7832ced-8f9c-48f0-ab27-e8df8111398b" providerId="ADAL" clId="{AD390D36-3822-414F-8694-C8713D424771}" dt="2024-10-30T08:18:11.836" v="795"/>
        <pc:sldMkLst>
          <pc:docMk/>
          <pc:sldMk cId="3817444016" sldId="260"/>
        </pc:sldMkLst>
        <pc:spChg chg="mod">
          <ac:chgData name="Thyra Mäkelä" userId="e7832ced-8f9c-48f0-ab27-e8df8111398b" providerId="ADAL" clId="{AD390D36-3822-414F-8694-C8713D424771}" dt="2024-10-30T08:18:11.836" v="795"/>
          <ac:spMkLst>
            <pc:docMk/>
            <pc:sldMk cId="3817444016" sldId="260"/>
            <ac:spMk id="2" creationId="{D96B2550-10E8-E4C6-E078-05597348B1FA}"/>
          </ac:spMkLst>
        </pc:spChg>
        <pc:spChg chg="mod">
          <ac:chgData name="Thyra Mäkelä" userId="e7832ced-8f9c-48f0-ab27-e8df8111398b" providerId="ADAL" clId="{AD390D36-3822-414F-8694-C8713D424771}" dt="2024-10-30T08:18:11.836" v="795"/>
          <ac:spMkLst>
            <pc:docMk/>
            <pc:sldMk cId="3817444016" sldId="260"/>
            <ac:spMk id="3" creationId="{22BBD67B-FFAD-1142-8F86-BDF90B5ADDFE}"/>
          </ac:spMkLst>
        </pc:spChg>
      </pc:sldChg>
      <pc:sldChg chg="addSp delSp modSp new mod setBg">
        <pc:chgData name="Thyra Mäkelä" userId="e7832ced-8f9c-48f0-ab27-e8df8111398b" providerId="ADAL" clId="{AD390D36-3822-414F-8694-C8713D424771}" dt="2024-11-12T12:32:09.567" v="2333" actId="14100"/>
        <pc:sldMkLst>
          <pc:docMk/>
          <pc:sldMk cId="3324844439" sldId="261"/>
        </pc:sldMkLst>
        <pc:spChg chg="add del mod">
          <ac:chgData name="Thyra Mäkelä" userId="e7832ced-8f9c-48f0-ab27-e8df8111398b" providerId="ADAL" clId="{AD390D36-3822-414F-8694-C8713D424771}" dt="2024-11-12T12:13:55.327" v="2296" actId="11529"/>
          <ac:spMkLst>
            <pc:docMk/>
            <pc:sldMk cId="3324844439" sldId="261"/>
            <ac:spMk id="16" creationId="{B054B36A-F84B-1419-FDE0-37EEB1C4487D}"/>
          </ac:spMkLst>
        </pc:spChg>
        <pc:spChg chg="add mod">
          <ac:chgData name="Thyra Mäkelä" userId="e7832ced-8f9c-48f0-ab27-e8df8111398b" providerId="ADAL" clId="{AD390D36-3822-414F-8694-C8713D424771}" dt="2024-11-12T12:32:09.567" v="2333" actId="14100"/>
          <ac:spMkLst>
            <pc:docMk/>
            <pc:sldMk cId="3324844439" sldId="261"/>
            <ac:spMk id="17" creationId="{CDFF3EFC-9A63-4EF5-4F0B-84C1B82DE3C4}"/>
          </ac:spMkLst>
        </pc:spChg>
        <pc:picChg chg="add mod">
          <ac:chgData name="Thyra Mäkelä" userId="e7832ced-8f9c-48f0-ab27-e8df8111398b" providerId="ADAL" clId="{AD390D36-3822-414F-8694-C8713D424771}" dt="2024-11-12T12:10:27.546" v="2272" actId="14100"/>
          <ac:picMkLst>
            <pc:docMk/>
            <pc:sldMk cId="3324844439" sldId="261"/>
            <ac:picMk id="3" creationId="{2B59175D-C385-BE6F-10B7-6FC4B696325F}"/>
          </ac:picMkLst>
        </pc:picChg>
        <pc:picChg chg="add del mod">
          <ac:chgData name="Thyra Mäkelä" userId="e7832ced-8f9c-48f0-ab27-e8df8111398b" providerId="ADAL" clId="{AD390D36-3822-414F-8694-C8713D424771}" dt="2024-11-12T12:13:15.315" v="2289" actId="478"/>
          <ac:picMkLst>
            <pc:docMk/>
            <pc:sldMk cId="3324844439" sldId="261"/>
            <ac:picMk id="5" creationId="{CEC8427D-16DA-71DF-B9E3-A0F22993FCAB}"/>
          </ac:picMkLst>
        </pc:picChg>
        <pc:picChg chg="add mod">
          <ac:chgData name="Thyra Mäkelä" userId="e7832ced-8f9c-48f0-ab27-e8df8111398b" providerId="ADAL" clId="{AD390D36-3822-414F-8694-C8713D424771}" dt="2024-11-11T08:44:44.230" v="1585" actId="1076"/>
          <ac:picMkLst>
            <pc:docMk/>
            <pc:sldMk cId="3324844439" sldId="261"/>
            <ac:picMk id="7" creationId="{12002B62-5823-6A76-B131-C12DE3FCD82E}"/>
          </ac:picMkLst>
        </pc:picChg>
        <pc:picChg chg="add mod">
          <ac:chgData name="Thyra Mäkelä" userId="e7832ced-8f9c-48f0-ab27-e8df8111398b" providerId="ADAL" clId="{AD390D36-3822-414F-8694-C8713D424771}" dt="2024-11-12T12:12:46.581" v="2286" actId="1076"/>
          <ac:picMkLst>
            <pc:docMk/>
            <pc:sldMk cId="3324844439" sldId="261"/>
            <ac:picMk id="9" creationId="{DDF72EF2-D3BD-08D1-19BC-8120C98594B8}"/>
          </ac:picMkLst>
        </pc:picChg>
        <pc:picChg chg="add mod">
          <ac:chgData name="Thyra Mäkelä" userId="e7832ced-8f9c-48f0-ab27-e8df8111398b" providerId="ADAL" clId="{AD390D36-3822-414F-8694-C8713D424771}" dt="2024-11-12T12:10:14.865" v="2269" actId="1076"/>
          <ac:picMkLst>
            <pc:docMk/>
            <pc:sldMk cId="3324844439" sldId="261"/>
            <ac:picMk id="11" creationId="{08476735-121E-09D6-ED12-E2650242298B}"/>
          </ac:picMkLst>
        </pc:picChg>
        <pc:picChg chg="add mod">
          <ac:chgData name="Thyra Mäkelä" userId="e7832ced-8f9c-48f0-ab27-e8df8111398b" providerId="ADAL" clId="{AD390D36-3822-414F-8694-C8713D424771}" dt="2024-11-12T12:12:30.684" v="2283" actId="1076"/>
          <ac:picMkLst>
            <pc:docMk/>
            <pc:sldMk cId="3324844439" sldId="261"/>
            <ac:picMk id="13" creationId="{3E13A0DB-797F-591E-EFE5-FE9C0977B9C0}"/>
          </ac:picMkLst>
        </pc:picChg>
        <pc:picChg chg="add mod">
          <ac:chgData name="Thyra Mäkelä" userId="e7832ced-8f9c-48f0-ab27-e8df8111398b" providerId="ADAL" clId="{AD390D36-3822-414F-8694-C8713D424771}" dt="2024-11-12T12:13:24.693" v="2292" actId="1076"/>
          <ac:picMkLst>
            <pc:docMk/>
            <pc:sldMk cId="3324844439" sldId="261"/>
            <ac:picMk id="15" creationId="{D1A39643-E822-2727-920B-E70A6DD7E258}"/>
          </ac:picMkLst>
        </pc:picChg>
      </pc:sldChg>
      <pc:sldChg chg="addSp delSp modSp new mod setBg">
        <pc:chgData name="Thyra Mäkelä" userId="e7832ced-8f9c-48f0-ab27-e8df8111398b" providerId="ADAL" clId="{AD390D36-3822-414F-8694-C8713D424771}" dt="2024-11-12T16:33:40.834" v="2461" actId="2711"/>
        <pc:sldMkLst>
          <pc:docMk/>
          <pc:sldMk cId="1053630882" sldId="262"/>
        </pc:sldMkLst>
        <pc:spChg chg="mod">
          <ac:chgData name="Thyra Mäkelä" userId="e7832ced-8f9c-48f0-ab27-e8df8111398b" providerId="ADAL" clId="{AD390D36-3822-414F-8694-C8713D424771}" dt="2024-11-12T16:33:40.834" v="2461" actId="2711"/>
          <ac:spMkLst>
            <pc:docMk/>
            <pc:sldMk cId="1053630882" sldId="262"/>
            <ac:spMk id="2" creationId="{C1F0F854-F20E-14E7-B19A-281EB0E46AD2}"/>
          </ac:spMkLst>
        </pc:spChg>
        <pc:spChg chg="del mod">
          <ac:chgData name="Thyra Mäkelä" userId="e7832ced-8f9c-48f0-ab27-e8df8111398b" providerId="ADAL" clId="{AD390D36-3822-414F-8694-C8713D424771}" dt="2024-11-12T12:00:50.218" v="2087" actId="478"/>
          <ac:spMkLst>
            <pc:docMk/>
            <pc:sldMk cId="1053630882" sldId="262"/>
            <ac:spMk id="3" creationId="{1AB3FE16-C7BE-D568-938E-DA4026529BAA}"/>
          </ac:spMkLst>
        </pc:spChg>
        <pc:spChg chg="add mod">
          <ac:chgData name="Thyra Mäkelä" userId="e7832ced-8f9c-48f0-ab27-e8df8111398b" providerId="ADAL" clId="{AD390D36-3822-414F-8694-C8713D424771}" dt="2024-11-12T16:20:04.402" v="2460" actId="20577"/>
          <ac:spMkLst>
            <pc:docMk/>
            <pc:sldMk cId="1053630882" sldId="262"/>
            <ac:spMk id="4" creationId="{36542275-E40B-0CC7-41F5-581E506B97DF}"/>
          </ac:spMkLst>
        </pc:spChg>
        <pc:spChg chg="add del mod">
          <ac:chgData name="Thyra Mäkelä" userId="e7832ced-8f9c-48f0-ab27-e8df8111398b" providerId="ADAL" clId="{AD390D36-3822-414F-8694-C8713D424771}" dt="2024-11-12T12:02:02.980" v="2103" actId="478"/>
          <ac:spMkLst>
            <pc:docMk/>
            <pc:sldMk cId="1053630882" sldId="262"/>
            <ac:spMk id="6" creationId="{73479C47-3D69-3228-A689-0E61FA7F28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ljakerrosta.fi/reseptit/neljan-kerroksen-vanilja-kakkupohja/" TargetMode="External"/><Relationship Id="rId2" Type="http://schemas.openxmlformats.org/officeDocument/2006/relationships/hyperlink" Target="https://jackandbeyond.com/blogs/cake-resources/what-was-the-first-ever-cake-lik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-ruoka.fi/reseptit/voikreem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">
            <a:extLst>
              <a:ext uri="{FF2B5EF4-FFF2-40B4-BE49-F238E27FC236}">
                <a16:creationId xmlns:a16="http://schemas.microsoft.com/office/drawing/2014/main" id="{F80DA1CE-0149-4334-5FE6-8AE75F99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25473" y="1924619"/>
            <a:ext cx="5541054" cy="1655378"/>
          </a:xfrm>
        </p:spPr>
        <p:txBody>
          <a:bodyPr>
            <a:normAutofit/>
          </a:bodyPr>
          <a:lstStyle/>
          <a:p>
            <a:r>
              <a:rPr lang="fi-FI" sz="7200" err="1">
                <a:latin typeface="Blackadder ITC"/>
              </a:rPr>
              <a:t>Making</a:t>
            </a:r>
            <a:r>
              <a:rPr lang="fi-FI" sz="7200">
                <a:latin typeface="Blackadder ITC"/>
              </a:rPr>
              <a:t> a </a:t>
            </a:r>
            <a:r>
              <a:rPr lang="fi-FI" sz="7200" err="1">
                <a:latin typeface="Blackadder ITC"/>
              </a:rPr>
              <a:t>cake</a:t>
            </a:r>
            <a:endParaRPr lang="fi-FI" sz="7200">
              <a:latin typeface="Blackadder ITC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80419" y="3668285"/>
            <a:ext cx="4431162" cy="13379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600">
                <a:latin typeface="Blackadder ITC"/>
              </a:rPr>
              <a:t>Mimosa &amp; </a:t>
            </a:r>
            <a:r>
              <a:rPr lang="fi-FI" sz="3600" err="1">
                <a:latin typeface="Blackadder ITC"/>
              </a:rPr>
              <a:t>Thyra</a:t>
            </a:r>
            <a:endParaRPr lang="fi-FI" sz="3600">
              <a:latin typeface="Blackadder ITC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F0F854-F20E-14E7-B19A-281EB0E4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latin typeface="Baguet Script" panose="00000500000000000000" pitchFamily="2" charset="0"/>
              </a:rPr>
              <a:t>Planing</a:t>
            </a:r>
            <a:r>
              <a:rPr lang="fi-FI">
                <a:latin typeface="Baguet Script" panose="00000500000000000000" pitchFamily="2" charset="0"/>
              </a:rPr>
              <a:t> and </a:t>
            </a:r>
            <a:r>
              <a:rPr lang="fi-FI" err="1">
                <a:latin typeface="Baguet Script" panose="00000500000000000000" pitchFamily="2" charset="0"/>
              </a:rPr>
              <a:t>the</a:t>
            </a:r>
            <a:r>
              <a:rPr lang="fi-FI">
                <a:latin typeface="Baguet Script" panose="00000500000000000000" pitchFamily="2" charset="0"/>
              </a:rPr>
              <a:t> </a:t>
            </a:r>
            <a:r>
              <a:rPr lang="fi-FI" err="1">
                <a:latin typeface="Baguet Script" panose="00000500000000000000" pitchFamily="2" charset="0"/>
              </a:rPr>
              <a:t>process</a:t>
            </a:r>
            <a:endParaRPr lang="fi-FI">
              <a:latin typeface="Baguet Script" panose="00000500000000000000" pitchFamily="2" charset="0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36542275-E40B-0CC7-41F5-581E506B97DF}"/>
              </a:ext>
            </a:extLst>
          </p:cNvPr>
          <p:cNvSpPr/>
          <p:nvPr/>
        </p:nvSpPr>
        <p:spPr>
          <a:xfrm>
            <a:off x="435429" y="1469571"/>
            <a:ext cx="11364685" cy="4811486"/>
          </a:xfrm>
          <a:prstGeom prst="roundRect">
            <a:avLst/>
          </a:prstGeom>
          <a:solidFill>
            <a:srgbClr val="DFCEBF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-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First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it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was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hard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to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decide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something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wanted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to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do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and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after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had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 on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decided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to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make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cake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it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was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easy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to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decide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what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wanted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it to look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like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and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what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flavour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would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it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be</a:t>
            </a:r>
            <a:endParaRPr lang="fi-FI" sz="28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- Editing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was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quite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hard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because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it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was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something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new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</a:p>
          <a:p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-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Making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this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power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point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was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hard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sometimes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because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of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tecnical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difficulties</a:t>
            </a:r>
            <a:endParaRPr lang="fi-FI" sz="28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-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leard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about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how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hard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making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icing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can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and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how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diffucult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decorating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cake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can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,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learnd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how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to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edit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and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translate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resepies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into </a:t>
            </a:r>
            <a:r>
              <a:rPr lang="fi-FI" sz="28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english</a:t>
            </a:r>
            <a:r>
              <a:rPr lang="fi-FI" sz="28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63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355AACE-D667-7056-3F61-23296193E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155" b="11323"/>
          <a:stretch/>
        </p:blipFill>
        <p:spPr>
          <a:xfrm>
            <a:off x="-1" y="-10876"/>
            <a:ext cx="12192001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4C62871-B40F-ED71-3A7C-1D176958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-500742"/>
            <a:ext cx="10685852" cy="3286686"/>
          </a:xfrm>
        </p:spPr>
        <p:txBody>
          <a:bodyPr>
            <a:normAutofit/>
          </a:bodyPr>
          <a:lstStyle/>
          <a:p>
            <a:r>
              <a:rPr lang="fi-FI" sz="6600" err="1">
                <a:solidFill>
                  <a:srgbClr val="FFFFFF"/>
                </a:solidFill>
                <a:latin typeface="Baguet Script" panose="00000500000000000000" pitchFamily="2" charset="0"/>
              </a:rPr>
              <a:t>Cake</a:t>
            </a:r>
            <a:r>
              <a:rPr lang="fi-FI" sz="66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6600" err="1">
                <a:solidFill>
                  <a:srgbClr val="FFFFFF"/>
                </a:solidFill>
                <a:latin typeface="Baguet Script" panose="00000500000000000000" pitchFamily="2" charset="0"/>
              </a:rPr>
              <a:t>history</a:t>
            </a:r>
            <a:endParaRPr lang="fi-FI" sz="6600">
              <a:solidFill>
                <a:srgbClr val="FFFFFF"/>
              </a:solidFill>
              <a:latin typeface="Baguet Script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7B493D-0530-6D14-B4D9-40D5009D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3" y="1719943"/>
            <a:ext cx="10688899" cy="44091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The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first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recorded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cakes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were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made in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 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ancient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Egypt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by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adding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together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flour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,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water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and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honey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.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Later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the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Greeks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added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to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the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resepy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eggs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,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butter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and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something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to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make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the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batter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rise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.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The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Romans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added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yeast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to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make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the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batter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richer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,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airier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 and </a:t>
            </a:r>
            <a:r>
              <a:rPr lang="fi-FI" sz="3200" b="0" err="1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softer</a:t>
            </a:r>
            <a:r>
              <a:rPr lang="fi-FI" sz="3200" b="0">
                <a:solidFill>
                  <a:srgbClr val="FFFFFF"/>
                </a:solidFill>
                <a:effectLst/>
                <a:latin typeface="Baguet Script" panose="000005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By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the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middle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ages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cakes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had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become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a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very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popular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dessert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in Europe,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different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in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every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area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. In England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fruitcakes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were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very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popular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The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meaning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of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cakes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have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changed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alot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, at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first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they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were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offerings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to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gods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but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now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they’re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just for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celebrations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like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weddings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,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birthdays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 and  </a:t>
            </a:r>
            <a:r>
              <a:rPr lang="fi-FI" sz="3200" err="1">
                <a:solidFill>
                  <a:srgbClr val="FFFFFF"/>
                </a:solidFill>
                <a:latin typeface="Baguet Script" panose="00000500000000000000" pitchFamily="2" charset="0"/>
              </a:rPr>
              <a:t>confermations</a:t>
            </a:r>
            <a:r>
              <a:rPr lang="fi-FI" sz="3200">
                <a:solidFill>
                  <a:srgbClr val="FFFFFF"/>
                </a:solidFill>
                <a:latin typeface="Baguet Scrip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17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6A4382-0D15-B83A-23D8-DEC69A67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08" y="108746"/>
            <a:ext cx="10515600" cy="1325563"/>
          </a:xfrm>
        </p:spPr>
        <p:txBody>
          <a:bodyPr>
            <a:normAutofit/>
          </a:bodyPr>
          <a:lstStyle/>
          <a:p>
            <a:r>
              <a:rPr lang="fi-FI" sz="4800" b="1" err="1">
                <a:latin typeface="Baguet Script" panose="00000500000000000000" pitchFamily="2" charset="0"/>
              </a:rPr>
              <a:t>Ingrediant</a:t>
            </a:r>
            <a:r>
              <a:rPr lang="fi-FI" sz="4800" b="1">
                <a:latin typeface="Baguet Script" panose="00000500000000000000" pitchFamily="2" charset="0"/>
              </a:rPr>
              <a:t> </a:t>
            </a:r>
            <a:r>
              <a:rPr lang="fi-FI" sz="4800" b="1" err="1">
                <a:latin typeface="Baguet Script" panose="00000500000000000000" pitchFamily="2" charset="0"/>
              </a:rPr>
              <a:t>list</a:t>
            </a:r>
            <a:endParaRPr lang="fi-FI" sz="4800" b="1">
              <a:latin typeface="Baguet Script" panose="00000500000000000000" pitchFamily="2" charset="0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26A392CD-33E4-CC15-CE17-8A90C3477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8626" y="973190"/>
            <a:ext cx="3694748" cy="3263530"/>
          </a:xfrm>
          <a:prstGeom prst="roundRect">
            <a:avLst>
              <a:gd name="adj" fmla="val 22091"/>
            </a:avLst>
          </a:prstGeom>
          <a:solidFill>
            <a:srgbClr val="F7D5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Butter</a:t>
            </a:r>
            <a:r>
              <a:rPr lang="fi-FI" sz="24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cream</a:t>
            </a:r>
            <a:r>
              <a:rPr lang="fi-FI" sz="24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200g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butter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200g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powdered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sugar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1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tbs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vanilla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sugar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Food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coloring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71C2667-88DB-67AB-435B-A2BC0335E5D6}"/>
              </a:ext>
            </a:extLst>
          </p:cNvPr>
          <p:cNvSpPr/>
          <p:nvPr/>
        </p:nvSpPr>
        <p:spPr>
          <a:xfrm>
            <a:off x="4292600" y="4236720"/>
            <a:ext cx="3606800" cy="2386488"/>
          </a:xfrm>
          <a:prstGeom prst="roundRect">
            <a:avLst/>
          </a:prstGeom>
          <a:solidFill>
            <a:srgbClr val="F2DD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Filling</a:t>
            </a:r>
            <a:r>
              <a:rPr lang="fi-FI" sz="24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:</a:t>
            </a:r>
          </a:p>
          <a:p>
            <a:pPr algn="ctr"/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-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Strawberies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Rasbarries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Whipcream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2FE1CD67-FAE6-3653-7CE4-E5C662187F61}"/>
              </a:ext>
            </a:extLst>
          </p:cNvPr>
          <p:cNvSpPr/>
          <p:nvPr/>
        </p:nvSpPr>
        <p:spPr>
          <a:xfrm>
            <a:off x="298132" y="1544320"/>
            <a:ext cx="3606800" cy="4989195"/>
          </a:xfrm>
          <a:prstGeom prst="roundRect">
            <a:avLst/>
          </a:prstGeom>
          <a:solidFill>
            <a:srgbClr val="D2F2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Cake</a:t>
            </a:r>
            <a:r>
              <a:rPr lang="fi-FI" sz="24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4 ¼ dl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flour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2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tsp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baking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powder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½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tsp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salt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200g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room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tempture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butter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3 ½ dl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sugar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4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eggs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1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tsp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vanilla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extract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1 ¼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room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tempeture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4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milk</a:t>
            </a:r>
            <a:endParaRPr lang="fi-FI" sz="24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241A91AD-DC79-8FDE-C9B0-4130C1FC75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36560" y="108746"/>
            <a:ext cx="3982720" cy="4036534"/>
          </a:xfrm>
          <a:prstGeom prst="roundRect">
            <a:avLst/>
          </a:prstGeom>
          <a:solidFill>
            <a:srgbClr val="E0B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How </a:t>
            </a:r>
            <a:r>
              <a:rPr lang="fi-FI" sz="2000" b="1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0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made </a:t>
            </a:r>
            <a:r>
              <a:rPr lang="fi-FI" sz="2000" b="1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the</a:t>
            </a:r>
            <a:r>
              <a:rPr lang="fi-FI" sz="20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b="1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cake</a:t>
            </a:r>
            <a:r>
              <a:rPr lang="fi-FI" sz="20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First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mesaured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dry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ingrediants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and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mixed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them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together</a:t>
            </a:r>
            <a:endParaRPr lang="fi-FI" sz="20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Then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mixed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butter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and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sugar</a:t>
            </a:r>
            <a:endParaRPr lang="fi-FI" sz="20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added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eggs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one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by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one</a:t>
            </a:r>
            <a:endParaRPr lang="fi-FI" sz="20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And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added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milk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and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dry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in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small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parts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untill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it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was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all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mixed</a:t>
            </a:r>
            <a:endParaRPr lang="fi-FI" sz="20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Last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added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lot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of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sprinkels</a:t>
            </a:r>
            <a:endParaRPr lang="fi-FI" sz="20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7FD04E77-59DB-7DA2-56E0-4209484A4975}"/>
              </a:ext>
            </a:extLst>
          </p:cNvPr>
          <p:cNvSpPr/>
          <p:nvPr/>
        </p:nvSpPr>
        <p:spPr>
          <a:xfrm>
            <a:off x="8188960" y="4236720"/>
            <a:ext cx="3704908" cy="2386488"/>
          </a:xfrm>
          <a:prstGeom prst="roundRect">
            <a:avLst/>
          </a:prstGeom>
          <a:solidFill>
            <a:srgbClr val="ACE7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How </a:t>
            </a:r>
            <a:r>
              <a:rPr lang="fi-FI" sz="2000" b="1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0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made </a:t>
            </a:r>
            <a:r>
              <a:rPr lang="fi-FI" sz="2000" b="1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butter</a:t>
            </a:r>
            <a:r>
              <a:rPr lang="fi-FI" sz="20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b="1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cream</a:t>
            </a:r>
            <a:r>
              <a:rPr lang="fi-FI" sz="2000" b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added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room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temputure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butter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to a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bowl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mixed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it</a:t>
            </a:r>
          </a:p>
          <a:p>
            <a:pPr marL="285750" indent="-285750" algn="ctr">
              <a:buFontTx/>
              <a:buChar char="-"/>
            </a:pP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added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sugar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and vanilla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sugar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then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we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mixed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it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untill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it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was</a:t>
            </a:r>
            <a:r>
              <a:rPr lang="fi-FI" sz="20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20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fluffy</a:t>
            </a:r>
            <a:endParaRPr lang="fi-FI" sz="20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3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B59175D-C385-BE6F-10B7-6FC4B696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2" y="147319"/>
            <a:ext cx="4054296" cy="317691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002B62-5823-6A76-B131-C12DE3FCD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07" y="3029581"/>
            <a:ext cx="3282945" cy="353834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DF72EF2-D3BD-08D1-19BC-8120C9859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450" y="590656"/>
            <a:ext cx="3922781" cy="357885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8476735-121E-09D6-ED12-E26502422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155" y="4477919"/>
            <a:ext cx="2219635" cy="210531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E13A0DB-797F-591E-EFE5-FE9C0977B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1234" y="202120"/>
            <a:ext cx="2276793" cy="248637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D1A39643-E822-2727-920B-E70A6DD7E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5006" y="3592490"/>
            <a:ext cx="2998638" cy="3105732"/>
          </a:xfrm>
          <a:prstGeom prst="rect">
            <a:avLst/>
          </a:prstGeom>
        </p:spPr>
      </p:pic>
      <p:sp>
        <p:nvSpPr>
          <p:cNvPr id="17" name="Tähti: 12-sakarainen 16">
            <a:extLst>
              <a:ext uri="{FF2B5EF4-FFF2-40B4-BE49-F238E27FC236}">
                <a16:creationId xmlns:a16="http://schemas.microsoft.com/office/drawing/2014/main" id="{CDFF3EFC-9A63-4EF5-4F0B-84C1B82DE3C4}"/>
              </a:ext>
            </a:extLst>
          </p:cNvPr>
          <p:cNvSpPr/>
          <p:nvPr/>
        </p:nvSpPr>
        <p:spPr>
          <a:xfrm>
            <a:off x="2367280" y="1981201"/>
            <a:ext cx="7447280" cy="2753360"/>
          </a:xfrm>
          <a:prstGeom prst="star12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Insperation</a:t>
            </a:r>
            <a:r>
              <a:rPr lang="fi-FI" sz="320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fi-FI" sz="3200" err="1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photos</a:t>
            </a:r>
            <a:endParaRPr lang="fi-FI" sz="3200">
              <a:solidFill>
                <a:schemeClr val="tx1">
                  <a:lumMod val="95000"/>
                  <a:lumOff val="5000"/>
                </a:schemeClr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4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6B2550-10E8-E4C6-E078-05597348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latin typeface="Algerian" panose="04020705040A02060702" pitchFamily="82" charset="0"/>
              </a:rPr>
              <a:t>Resoucres</a:t>
            </a:r>
            <a:r>
              <a:rPr lang="fi-FI">
                <a:latin typeface="Algerian" panose="04020705040A02060702" pitchFamily="82" charset="0"/>
              </a:rPr>
              <a:t> &amp; </a:t>
            </a:r>
            <a:r>
              <a:rPr lang="fi-FI" err="1">
                <a:latin typeface="Algerian" panose="04020705040A02060702" pitchFamily="82" charset="0"/>
              </a:rPr>
              <a:t>resepies</a:t>
            </a:r>
            <a:endParaRPr lang="fi-FI">
              <a:latin typeface="Algerian" panose="04020705040A02060702" pitchFamily="8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BBD67B-FFAD-1142-8F86-BDF90B5A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https://jackandbeyond.com/blogs/cake-resources/what-was-the-first-ever-cake-like</a:t>
            </a:r>
            <a:r>
              <a:rPr lang="fi-FI"/>
              <a:t> </a:t>
            </a:r>
          </a:p>
          <a:p>
            <a:r>
              <a:rPr lang="en-US" sz="1800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https://www.neljakerrosta.fi/reseptit/neljan-kerroksen-vanilja-kakkupohja/</a:t>
            </a:r>
            <a:endParaRPr lang="fi-FI" sz="18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i-FI" sz="1800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https://www.k-ruoka.fi/reseptit/voikreemi</a:t>
            </a:r>
            <a:r>
              <a:rPr lang="fi-FI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44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0D6D54324C23348A10F9A307EF44CB6" ma:contentTypeVersion="13" ma:contentTypeDescription="Luo uusi asiakirja." ma:contentTypeScope="" ma:versionID="547e62a25f6e6750c4764dd7674b08f4">
  <xsd:schema xmlns:xsd="http://www.w3.org/2001/XMLSchema" xmlns:xs="http://www.w3.org/2001/XMLSchema" xmlns:p="http://schemas.microsoft.com/office/2006/metadata/properties" xmlns:ns2="1798717c-1794-4c98-bf21-ffa1069ca8a8" xmlns:ns3="ae2b483e-9ece-4b68-a933-c6a0edf3d621" targetNamespace="http://schemas.microsoft.com/office/2006/metadata/properties" ma:root="true" ma:fieldsID="d7bff3c5e9ef54d80e6b54231beb4512" ns2:_="" ns3:_="">
    <xsd:import namespace="1798717c-1794-4c98-bf21-ffa1069ca8a8"/>
    <xsd:import namespace="ae2b483e-9ece-4b68-a933-c6a0edf3d62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8717c-1794-4c98-bf21-ffa1069ca8a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2cd2577a-ec3e-48da-a3a1-04de1d2f71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b483e-9ece-4b68-a933-c6a0edf3d6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97c9bbe-aec3-432c-8f68-9349f602c262}" ma:internalName="TaxCatchAll" ma:showField="CatchAllData" ma:web="ae2b483e-9ece-4b68-a933-c6a0edf3d6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1798717c-1794-4c98-bf21-ffa1069ca8a8" xsi:nil="true"/>
    <lcf76f155ced4ddcb4097134ff3c332f xmlns="1798717c-1794-4c98-bf21-ffa1069ca8a8">
      <Terms xmlns="http://schemas.microsoft.com/office/infopath/2007/PartnerControls"/>
    </lcf76f155ced4ddcb4097134ff3c332f>
    <TaxCatchAll xmlns="ae2b483e-9ece-4b68-a933-c6a0edf3d621" xsi:nil="true"/>
  </documentManagement>
</p:properties>
</file>

<file path=customXml/itemProps1.xml><?xml version="1.0" encoding="utf-8"?>
<ds:datastoreItem xmlns:ds="http://schemas.openxmlformats.org/officeDocument/2006/customXml" ds:itemID="{86B4647B-B1BD-4F47-A54C-117511E1BC03}"/>
</file>

<file path=customXml/itemProps2.xml><?xml version="1.0" encoding="utf-8"?>
<ds:datastoreItem xmlns:ds="http://schemas.openxmlformats.org/officeDocument/2006/customXml" ds:itemID="{BC8FE1FE-C20C-4EE5-A7A3-C095B01B1A65}"/>
</file>

<file path=customXml/itemProps3.xml><?xml version="1.0" encoding="utf-8"?>
<ds:datastoreItem xmlns:ds="http://schemas.openxmlformats.org/officeDocument/2006/customXml" ds:itemID="{D6ACE8BF-0B89-4CFB-B4C8-97FF68968F47}"/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Office-teema</vt:lpstr>
      <vt:lpstr>Making a cake</vt:lpstr>
      <vt:lpstr>Planing and the process</vt:lpstr>
      <vt:lpstr>Cake history</vt:lpstr>
      <vt:lpstr>Ingrediant list</vt:lpstr>
      <vt:lpstr>PowerPoint Presentation</vt:lpstr>
      <vt:lpstr>Resoucres &amp; resepies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2024-10-10T11:00:55Z</dcterms:created>
  <dcterms:modified xsi:type="dcterms:W3CDTF">2024-11-12T16:52:11Z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0x010100B0D6D54324C23348A10F9A307EF44CB6</vt:lpwstr>
  </property>
  <property fmtid="{D5CDD505-2E9C-101B-9397-08002B2CF9AE}" pid="3" name="Order">
    <vt:r8>29200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activity">
    <vt:lpwstr>{"FileActivityType":"9","FileActivityTimeStamp":"2024-10-10T11.04.03.833Z","FileActivityUsersOnPage":[{"DisplayName":"Mimosa Hardwick","Id":"mimosa.hardwick@edu.salo.fi"},{"DisplayName":"Thyra Mäkelä","Id":"thyra.makela@edu.salo.fi"}],"FileActivityNavigationId":null}</vt:lpwstr>
  </property>
  <property fmtid="{D5CDD505-2E9C-101B-9397-08002B2CF9AE}" pid="9" name="_ExtendedDescription">
    <vt:lpwstr/>
  </property>
</Properties>
</file>