
<file path=[Content_Types].xml><?xml version="1.0" encoding="utf-8"?>
<Types xmlns="http://schemas.openxmlformats.org/package/2006/content-types">
  <Default Extension="1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4"/>
  </p:sldMasterIdLst>
  <p:sldIdLst>
    <p:sldId id="256" r:id="rId5"/>
    <p:sldId id="257" r:id="rId6"/>
    <p:sldId id="259" r:id="rId7"/>
    <p:sldId id="260" r:id="rId8"/>
    <p:sldId id="262" r:id="rId9"/>
    <p:sldId id="265" r:id="rId10"/>
    <p:sldId id="258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3F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3BB110-A856-4C23-96C5-7EA43EDF0D0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1A7F77-0AAF-4781-BE25-5E2AD35671E0}">
      <dgm:prSet/>
      <dgm:spPr/>
      <dgm:t>
        <a:bodyPr/>
        <a:lstStyle/>
        <a:p>
          <a:r>
            <a:rPr lang="fi-FI"/>
            <a:t>My choice of topic</a:t>
          </a:r>
          <a:endParaRPr lang="en-US"/>
        </a:p>
      </dgm:t>
    </dgm:pt>
    <dgm:pt modelId="{89090498-C754-42C2-A4E7-249ED749FC47}" type="parTrans" cxnId="{416D9F8B-E95A-49FC-9C68-3451C99FAAAA}">
      <dgm:prSet/>
      <dgm:spPr/>
      <dgm:t>
        <a:bodyPr/>
        <a:lstStyle/>
        <a:p>
          <a:endParaRPr lang="en-US"/>
        </a:p>
      </dgm:t>
    </dgm:pt>
    <dgm:pt modelId="{D720B623-EE14-4B6A-81AE-16901F361512}" type="sibTrans" cxnId="{416D9F8B-E95A-49FC-9C68-3451C99FAAAA}">
      <dgm:prSet/>
      <dgm:spPr/>
      <dgm:t>
        <a:bodyPr/>
        <a:lstStyle/>
        <a:p>
          <a:endParaRPr lang="en-US"/>
        </a:p>
      </dgm:t>
    </dgm:pt>
    <dgm:pt modelId="{05A6A2A3-3103-4A20-A3BA-5667548D24F6}">
      <dgm:prSet/>
      <dgm:spPr/>
      <dgm:t>
        <a:bodyPr/>
        <a:lstStyle/>
        <a:p>
          <a:r>
            <a:rPr lang="fi-FI"/>
            <a:t>The different stages of work</a:t>
          </a:r>
          <a:endParaRPr lang="en-US"/>
        </a:p>
      </dgm:t>
    </dgm:pt>
    <dgm:pt modelId="{716920B3-19B4-4BF0-B572-CFD45AB19D6B}" type="parTrans" cxnId="{261AB528-4B7D-4CFC-A93B-0A129BB78DF8}">
      <dgm:prSet/>
      <dgm:spPr/>
      <dgm:t>
        <a:bodyPr/>
        <a:lstStyle/>
        <a:p>
          <a:endParaRPr lang="en-US"/>
        </a:p>
      </dgm:t>
    </dgm:pt>
    <dgm:pt modelId="{941E8BCC-454D-42C0-9D2E-7B47FDFC93CC}" type="sibTrans" cxnId="{261AB528-4B7D-4CFC-A93B-0A129BB78DF8}">
      <dgm:prSet/>
      <dgm:spPr/>
      <dgm:t>
        <a:bodyPr/>
        <a:lstStyle/>
        <a:p>
          <a:endParaRPr lang="en-US"/>
        </a:p>
      </dgm:t>
    </dgm:pt>
    <dgm:pt modelId="{B0C9828A-15E7-4ECF-8E19-1B526557FD1E}">
      <dgm:prSet/>
      <dgm:spPr/>
      <dgm:t>
        <a:bodyPr/>
        <a:lstStyle/>
        <a:p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easy</a:t>
          </a:r>
          <a:r>
            <a:rPr lang="fi-FI" dirty="0"/>
            <a:t> </a:t>
          </a:r>
          <a:r>
            <a:rPr lang="fi-FI" dirty="0" err="1"/>
            <a:t>parts</a:t>
          </a:r>
          <a:r>
            <a:rPr lang="fi-FI" dirty="0"/>
            <a:t> and </a:t>
          </a:r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difficulties</a:t>
          </a:r>
          <a:endParaRPr lang="en-US" dirty="0"/>
        </a:p>
      </dgm:t>
    </dgm:pt>
    <dgm:pt modelId="{3C61C304-35B5-45FF-B9F4-A7921FCB784C}" type="parTrans" cxnId="{B95F45F5-7800-40BC-A39C-9B50D777783F}">
      <dgm:prSet/>
      <dgm:spPr/>
      <dgm:t>
        <a:bodyPr/>
        <a:lstStyle/>
        <a:p>
          <a:endParaRPr lang="en-US"/>
        </a:p>
      </dgm:t>
    </dgm:pt>
    <dgm:pt modelId="{1B0F5BB5-4B2B-40C7-956A-932F31226372}" type="sibTrans" cxnId="{B95F45F5-7800-40BC-A39C-9B50D777783F}">
      <dgm:prSet/>
      <dgm:spPr/>
      <dgm:t>
        <a:bodyPr/>
        <a:lstStyle/>
        <a:p>
          <a:endParaRPr lang="en-US"/>
        </a:p>
      </dgm:t>
    </dgm:pt>
    <dgm:pt modelId="{5D58045A-D395-4625-ADCF-91B10FCD0CEB}">
      <dgm:prSet/>
      <dgm:spPr/>
      <dgm:t>
        <a:bodyPr/>
        <a:lstStyle/>
        <a:p>
          <a:r>
            <a:rPr lang="fi-FI"/>
            <a:t>Things I learned</a:t>
          </a:r>
          <a:endParaRPr lang="en-US"/>
        </a:p>
      </dgm:t>
    </dgm:pt>
    <dgm:pt modelId="{49E626D4-020A-438E-A17A-25B7BDC9310D}" type="parTrans" cxnId="{EC824EBD-D51B-49E8-9DCF-F3A41705F5A2}">
      <dgm:prSet/>
      <dgm:spPr/>
      <dgm:t>
        <a:bodyPr/>
        <a:lstStyle/>
        <a:p>
          <a:endParaRPr lang="en-US"/>
        </a:p>
      </dgm:t>
    </dgm:pt>
    <dgm:pt modelId="{16A2F10E-F0AD-42CC-80CF-A312BA93BDA2}" type="sibTrans" cxnId="{EC824EBD-D51B-49E8-9DCF-F3A41705F5A2}">
      <dgm:prSet/>
      <dgm:spPr/>
      <dgm:t>
        <a:bodyPr/>
        <a:lstStyle/>
        <a:p>
          <a:endParaRPr lang="en-US"/>
        </a:p>
      </dgm:t>
    </dgm:pt>
    <dgm:pt modelId="{7A766EB6-01CF-45C2-8F20-49C8B106D46E}" type="pres">
      <dgm:prSet presAssocID="{F13BB110-A856-4C23-96C5-7EA43EDF0D0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B6AA25-BB49-4610-AF54-45765170D7F2}" type="pres">
      <dgm:prSet presAssocID="{9F1A7F77-0AAF-4781-BE25-5E2AD35671E0}" presName="hierRoot1" presStyleCnt="0"/>
      <dgm:spPr/>
    </dgm:pt>
    <dgm:pt modelId="{3456F71F-902A-45EA-B3A3-C075E3CD449F}" type="pres">
      <dgm:prSet presAssocID="{9F1A7F77-0AAF-4781-BE25-5E2AD35671E0}" presName="composite" presStyleCnt="0"/>
      <dgm:spPr/>
    </dgm:pt>
    <dgm:pt modelId="{6AD88E16-7CDA-405F-A2D5-F0AEF65C5AE3}" type="pres">
      <dgm:prSet presAssocID="{9F1A7F77-0AAF-4781-BE25-5E2AD35671E0}" presName="background" presStyleLbl="node0" presStyleIdx="0" presStyleCnt="4"/>
      <dgm:spPr/>
    </dgm:pt>
    <dgm:pt modelId="{D8DC38A7-62D2-4B17-BFFC-4A366FE81035}" type="pres">
      <dgm:prSet presAssocID="{9F1A7F77-0AAF-4781-BE25-5E2AD35671E0}" presName="text" presStyleLbl="fgAcc0" presStyleIdx="0" presStyleCnt="4">
        <dgm:presLayoutVars>
          <dgm:chPref val="3"/>
        </dgm:presLayoutVars>
      </dgm:prSet>
      <dgm:spPr/>
    </dgm:pt>
    <dgm:pt modelId="{1FCCCC9F-6956-4E67-84F0-6266FE713C54}" type="pres">
      <dgm:prSet presAssocID="{9F1A7F77-0AAF-4781-BE25-5E2AD35671E0}" presName="hierChild2" presStyleCnt="0"/>
      <dgm:spPr/>
    </dgm:pt>
    <dgm:pt modelId="{09C01C84-51F8-412C-9E82-061F48D914D1}" type="pres">
      <dgm:prSet presAssocID="{05A6A2A3-3103-4A20-A3BA-5667548D24F6}" presName="hierRoot1" presStyleCnt="0"/>
      <dgm:spPr/>
    </dgm:pt>
    <dgm:pt modelId="{1A5E9DD9-75E4-46F5-8D93-B7FAF4BF89E6}" type="pres">
      <dgm:prSet presAssocID="{05A6A2A3-3103-4A20-A3BA-5667548D24F6}" presName="composite" presStyleCnt="0"/>
      <dgm:spPr/>
    </dgm:pt>
    <dgm:pt modelId="{DDF64984-604C-4347-BC6C-717633AB25EB}" type="pres">
      <dgm:prSet presAssocID="{05A6A2A3-3103-4A20-A3BA-5667548D24F6}" presName="background" presStyleLbl="node0" presStyleIdx="1" presStyleCnt="4"/>
      <dgm:spPr/>
    </dgm:pt>
    <dgm:pt modelId="{A6811B82-8CAB-45A3-858A-50FF49174C3E}" type="pres">
      <dgm:prSet presAssocID="{05A6A2A3-3103-4A20-A3BA-5667548D24F6}" presName="text" presStyleLbl="fgAcc0" presStyleIdx="1" presStyleCnt="4">
        <dgm:presLayoutVars>
          <dgm:chPref val="3"/>
        </dgm:presLayoutVars>
      </dgm:prSet>
      <dgm:spPr/>
    </dgm:pt>
    <dgm:pt modelId="{F018B641-B6C8-4DD0-B0CF-C30098FBF296}" type="pres">
      <dgm:prSet presAssocID="{05A6A2A3-3103-4A20-A3BA-5667548D24F6}" presName="hierChild2" presStyleCnt="0"/>
      <dgm:spPr/>
    </dgm:pt>
    <dgm:pt modelId="{6AFE3217-164B-4944-BDED-3F01664A0B64}" type="pres">
      <dgm:prSet presAssocID="{B0C9828A-15E7-4ECF-8E19-1B526557FD1E}" presName="hierRoot1" presStyleCnt="0"/>
      <dgm:spPr/>
    </dgm:pt>
    <dgm:pt modelId="{2172FDD6-52E6-40EE-8C24-B965026062B7}" type="pres">
      <dgm:prSet presAssocID="{B0C9828A-15E7-4ECF-8E19-1B526557FD1E}" presName="composite" presStyleCnt="0"/>
      <dgm:spPr/>
    </dgm:pt>
    <dgm:pt modelId="{C0E5768F-6E63-425E-BE34-D9DD1EA756F6}" type="pres">
      <dgm:prSet presAssocID="{B0C9828A-15E7-4ECF-8E19-1B526557FD1E}" presName="background" presStyleLbl="node0" presStyleIdx="2" presStyleCnt="4"/>
      <dgm:spPr/>
    </dgm:pt>
    <dgm:pt modelId="{0EF79446-0C11-4F9A-AFCA-544437232031}" type="pres">
      <dgm:prSet presAssocID="{B0C9828A-15E7-4ECF-8E19-1B526557FD1E}" presName="text" presStyleLbl="fgAcc0" presStyleIdx="2" presStyleCnt="4">
        <dgm:presLayoutVars>
          <dgm:chPref val="3"/>
        </dgm:presLayoutVars>
      </dgm:prSet>
      <dgm:spPr/>
    </dgm:pt>
    <dgm:pt modelId="{23345DBE-1F94-4612-8B40-E058952528FD}" type="pres">
      <dgm:prSet presAssocID="{B0C9828A-15E7-4ECF-8E19-1B526557FD1E}" presName="hierChild2" presStyleCnt="0"/>
      <dgm:spPr/>
    </dgm:pt>
    <dgm:pt modelId="{9FB25990-BBB8-451B-8529-F850A43A6040}" type="pres">
      <dgm:prSet presAssocID="{5D58045A-D395-4625-ADCF-91B10FCD0CEB}" presName="hierRoot1" presStyleCnt="0"/>
      <dgm:spPr/>
    </dgm:pt>
    <dgm:pt modelId="{B2883694-45E2-4F86-9D21-344D80161504}" type="pres">
      <dgm:prSet presAssocID="{5D58045A-D395-4625-ADCF-91B10FCD0CEB}" presName="composite" presStyleCnt="0"/>
      <dgm:spPr/>
    </dgm:pt>
    <dgm:pt modelId="{5B50CCB9-1FE7-4F83-88C2-FAFAFDC06B1D}" type="pres">
      <dgm:prSet presAssocID="{5D58045A-D395-4625-ADCF-91B10FCD0CEB}" presName="background" presStyleLbl="node0" presStyleIdx="3" presStyleCnt="4"/>
      <dgm:spPr/>
    </dgm:pt>
    <dgm:pt modelId="{D64BCE39-19F7-4FF6-A1B3-BC79D86CC5D8}" type="pres">
      <dgm:prSet presAssocID="{5D58045A-D395-4625-ADCF-91B10FCD0CEB}" presName="text" presStyleLbl="fgAcc0" presStyleIdx="3" presStyleCnt="4">
        <dgm:presLayoutVars>
          <dgm:chPref val="3"/>
        </dgm:presLayoutVars>
      </dgm:prSet>
      <dgm:spPr/>
    </dgm:pt>
    <dgm:pt modelId="{2FD2F561-4020-4B5A-9BB7-412EEAF188C2}" type="pres">
      <dgm:prSet presAssocID="{5D58045A-D395-4625-ADCF-91B10FCD0CEB}" presName="hierChild2" presStyleCnt="0"/>
      <dgm:spPr/>
    </dgm:pt>
  </dgm:ptLst>
  <dgm:cxnLst>
    <dgm:cxn modelId="{DE60661E-06D9-4E16-845E-14FF45D78FF0}" type="presOf" srcId="{05A6A2A3-3103-4A20-A3BA-5667548D24F6}" destId="{A6811B82-8CAB-45A3-858A-50FF49174C3E}" srcOrd="0" destOrd="0" presId="urn:microsoft.com/office/officeart/2005/8/layout/hierarchy1"/>
    <dgm:cxn modelId="{261AB528-4B7D-4CFC-A93B-0A129BB78DF8}" srcId="{F13BB110-A856-4C23-96C5-7EA43EDF0D0F}" destId="{05A6A2A3-3103-4A20-A3BA-5667548D24F6}" srcOrd="1" destOrd="0" parTransId="{716920B3-19B4-4BF0-B572-CFD45AB19D6B}" sibTransId="{941E8BCC-454D-42C0-9D2E-7B47FDFC93CC}"/>
    <dgm:cxn modelId="{416D9F8B-E95A-49FC-9C68-3451C99FAAAA}" srcId="{F13BB110-A856-4C23-96C5-7EA43EDF0D0F}" destId="{9F1A7F77-0AAF-4781-BE25-5E2AD35671E0}" srcOrd="0" destOrd="0" parTransId="{89090498-C754-42C2-A4E7-249ED749FC47}" sibTransId="{D720B623-EE14-4B6A-81AE-16901F361512}"/>
    <dgm:cxn modelId="{B3F6799B-B4ED-404F-8B60-D8A3430B1BEC}" type="presOf" srcId="{5D58045A-D395-4625-ADCF-91B10FCD0CEB}" destId="{D64BCE39-19F7-4FF6-A1B3-BC79D86CC5D8}" srcOrd="0" destOrd="0" presId="urn:microsoft.com/office/officeart/2005/8/layout/hierarchy1"/>
    <dgm:cxn modelId="{19687FAF-3D8A-4909-93EB-D809B8B163C0}" type="presOf" srcId="{B0C9828A-15E7-4ECF-8E19-1B526557FD1E}" destId="{0EF79446-0C11-4F9A-AFCA-544437232031}" srcOrd="0" destOrd="0" presId="urn:microsoft.com/office/officeart/2005/8/layout/hierarchy1"/>
    <dgm:cxn modelId="{EC824EBD-D51B-49E8-9DCF-F3A41705F5A2}" srcId="{F13BB110-A856-4C23-96C5-7EA43EDF0D0F}" destId="{5D58045A-D395-4625-ADCF-91B10FCD0CEB}" srcOrd="3" destOrd="0" parTransId="{49E626D4-020A-438E-A17A-25B7BDC9310D}" sibTransId="{16A2F10E-F0AD-42CC-80CF-A312BA93BDA2}"/>
    <dgm:cxn modelId="{8DCD9AF3-7ED7-405B-84C7-50A6724909D5}" type="presOf" srcId="{F13BB110-A856-4C23-96C5-7EA43EDF0D0F}" destId="{7A766EB6-01CF-45C2-8F20-49C8B106D46E}" srcOrd="0" destOrd="0" presId="urn:microsoft.com/office/officeart/2005/8/layout/hierarchy1"/>
    <dgm:cxn modelId="{B95F45F5-7800-40BC-A39C-9B50D777783F}" srcId="{F13BB110-A856-4C23-96C5-7EA43EDF0D0F}" destId="{B0C9828A-15E7-4ECF-8E19-1B526557FD1E}" srcOrd="2" destOrd="0" parTransId="{3C61C304-35B5-45FF-B9F4-A7921FCB784C}" sibTransId="{1B0F5BB5-4B2B-40C7-956A-932F31226372}"/>
    <dgm:cxn modelId="{3B5D42F7-DDF2-45DF-B948-9A4CDB9EE819}" type="presOf" srcId="{9F1A7F77-0AAF-4781-BE25-5E2AD35671E0}" destId="{D8DC38A7-62D2-4B17-BFFC-4A366FE81035}" srcOrd="0" destOrd="0" presId="urn:microsoft.com/office/officeart/2005/8/layout/hierarchy1"/>
    <dgm:cxn modelId="{973088AF-977A-437F-9392-0683A9781542}" type="presParOf" srcId="{7A766EB6-01CF-45C2-8F20-49C8B106D46E}" destId="{F3B6AA25-BB49-4610-AF54-45765170D7F2}" srcOrd="0" destOrd="0" presId="urn:microsoft.com/office/officeart/2005/8/layout/hierarchy1"/>
    <dgm:cxn modelId="{DFA4F22F-DC4F-4B21-B6F5-EC4A3495A1B8}" type="presParOf" srcId="{F3B6AA25-BB49-4610-AF54-45765170D7F2}" destId="{3456F71F-902A-45EA-B3A3-C075E3CD449F}" srcOrd="0" destOrd="0" presId="urn:microsoft.com/office/officeart/2005/8/layout/hierarchy1"/>
    <dgm:cxn modelId="{EEC2F1C1-9723-4837-9CFE-D158AF00FA02}" type="presParOf" srcId="{3456F71F-902A-45EA-B3A3-C075E3CD449F}" destId="{6AD88E16-7CDA-405F-A2D5-F0AEF65C5AE3}" srcOrd="0" destOrd="0" presId="urn:microsoft.com/office/officeart/2005/8/layout/hierarchy1"/>
    <dgm:cxn modelId="{42AB4BAA-4AE4-4CB2-B3F4-D13A2FACFE26}" type="presParOf" srcId="{3456F71F-902A-45EA-B3A3-C075E3CD449F}" destId="{D8DC38A7-62D2-4B17-BFFC-4A366FE81035}" srcOrd="1" destOrd="0" presId="urn:microsoft.com/office/officeart/2005/8/layout/hierarchy1"/>
    <dgm:cxn modelId="{32BD7327-F13C-4FD7-ACC3-BA36520A2A1C}" type="presParOf" srcId="{F3B6AA25-BB49-4610-AF54-45765170D7F2}" destId="{1FCCCC9F-6956-4E67-84F0-6266FE713C54}" srcOrd="1" destOrd="0" presId="urn:microsoft.com/office/officeart/2005/8/layout/hierarchy1"/>
    <dgm:cxn modelId="{65A4A1EB-2D4A-4033-82B9-2B3C5D765AF4}" type="presParOf" srcId="{7A766EB6-01CF-45C2-8F20-49C8B106D46E}" destId="{09C01C84-51F8-412C-9E82-061F48D914D1}" srcOrd="1" destOrd="0" presId="urn:microsoft.com/office/officeart/2005/8/layout/hierarchy1"/>
    <dgm:cxn modelId="{BBCE1779-8ABA-4F34-A4E2-89F64905AF50}" type="presParOf" srcId="{09C01C84-51F8-412C-9E82-061F48D914D1}" destId="{1A5E9DD9-75E4-46F5-8D93-B7FAF4BF89E6}" srcOrd="0" destOrd="0" presId="urn:microsoft.com/office/officeart/2005/8/layout/hierarchy1"/>
    <dgm:cxn modelId="{05CE551A-2C23-44B7-997F-6938F802F0BC}" type="presParOf" srcId="{1A5E9DD9-75E4-46F5-8D93-B7FAF4BF89E6}" destId="{DDF64984-604C-4347-BC6C-717633AB25EB}" srcOrd="0" destOrd="0" presId="urn:microsoft.com/office/officeart/2005/8/layout/hierarchy1"/>
    <dgm:cxn modelId="{4AE20A03-5C84-46EA-95A2-4FF3CF06B154}" type="presParOf" srcId="{1A5E9DD9-75E4-46F5-8D93-B7FAF4BF89E6}" destId="{A6811B82-8CAB-45A3-858A-50FF49174C3E}" srcOrd="1" destOrd="0" presId="urn:microsoft.com/office/officeart/2005/8/layout/hierarchy1"/>
    <dgm:cxn modelId="{B935D33F-592A-40F7-82EE-A666ED5725B1}" type="presParOf" srcId="{09C01C84-51F8-412C-9E82-061F48D914D1}" destId="{F018B641-B6C8-4DD0-B0CF-C30098FBF296}" srcOrd="1" destOrd="0" presId="urn:microsoft.com/office/officeart/2005/8/layout/hierarchy1"/>
    <dgm:cxn modelId="{D1311D68-B3EE-49FF-9F6D-C3960D9A9963}" type="presParOf" srcId="{7A766EB6-01CF-45C2-8F20-49C8B106D46E}" destId="{6AFE3217-164B-4944-BDED-3F01664A0B64}" srcOrd="2" destOrd="0" presId="urn:microsoft.com/office/officeart/2005/8/layout/hierarchy1"/>
    <dgm:cxn modelId="{5C031FDD-881B-47A9-B31B-AB4FD7B74F7C}" type="presParOf" srcId="{6AFE3217-164B-4944-BDED-3F01664A0B64}" destId="{2172FDD6-52E6-40EE-8C24-B965026062B7}" srcOrd="0" destOrd="0" presId="urn:microsoft.com/office/officeart/2005/8/layout/hierarchy1"/>
    <dgm:cxn modelId="{0A46CBBD-0034-499D-B1CC-DB527021554E}" type="presParOf" srcId="{2172FDD6-52E6-40EE-8C24-B965026062B7}" destId="{C0E5768F-6E63-425E-BE34-D9DD1EA756F6}" srcOrd="0" destOrd="0" presId="urn:microsoft.com/office/officeart/2005/8/layout/hierarchy1"/>
    <dgm:cxn modelId="{2232CA9D-AE87-43EA-9CAB-8E403D778D4B}" type="presParOf" srcId="{2172FDD6-52E6-40EE-8C24-B965026062B7}" destId="{0EF79446-0C11-4F9A-AFCA-544437232031}" srcOrd="1" destOrd="0" presId="urn:microsoft.com/office/officeart/2005/8/layout/hierarchy1"/>
    <dgm:cxn modelId="{0186868B-4F47-4564-AA53-135F27C5E015}" type="presParOf" srcId="{6AFE3217-164B-4944-BDED-3F01664A0B64}" destId="{23345DBE-1F94-4612-8B40-E058952528FD}" srcOrd="1" destOrd="0" presId="urn:microsoft.com/office/officeart/2005/8/layout/hierarchy1"/>
    <dgm:cxn modelId="{DA582731-DF78-4879-9764-4D17C6143FBC}" type="presParOf" srcId="{7A766EB6-01CF-45C2-8F20-49C8B106D46E}" destId="{9FB25990-BBB8-451B-8529-F850A43A6040}" srcOrd="3" destOrd="0" presId="urn:microsoft.com/office/officeart/2005/8/layout/hierarchy1"/>
    <dgm:cxn modelId="{AC0211C0-1694-4658-98F7-8CACD8E61F1B}" type="presParOf" srcId="{9FB25990-BBB8-451B-8529-F850A43A6040}" destId="{B2883694-45E2-4F86-9D21-344D80161504}" srcOrd="0" destOrd="0" presId="urn:microsoft.com/office/officeart/2005/8/layout/hierarchy1"/>
    <dgm:cxn modelId="{CB03FEDA-78AA-4A37-8020-2D85DE42C0CC}" type="presParOf" srcId="{B2883694-45E2-4F86-9D21-344D80161504}" destId="{5B50CCB9-1FE7-4F83-88C2-FAFAFDC06B1D}" srcOrd="0" destOrd="0" presId="urn:microsoft.com/office/officeart/2005/8/layout/hierarchy1"/>
    <dgm:cxn modelId="{FF6AD3B4-8C32-4D3B-A545-596128B1172F}" type="presParOf" srcId="{B2883694-45E2-4F86-9D21-344D80161504}" destId="{D64BCE39-19F7-4FF6-A1B3-BC79D86CC5D8}" srcOrd="1" destOrd="0" presId="urn:microsoft.com/office/officeart/2005/8/layout/hierarchy1"/>
    <dgm:cxn modelId="{39ADF039-BE68-4713-9CE4-A20BBA1B23DF}" type="presParOf" srcId="{9FB25990-BBB8-451B-8529-F850A43A6040}" destId="{2FD2F561-4020-4B5A-9BB7-412EEAF188C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88E16-7CDA-405F-A2D5-F0AEF65C5AE3}">
      <dsp:nvSpPr>
        <dsp:cNvPr id="0" name=""/>
        <dsp:cNvSpPr/>
      </dsp:nvSpPr>
      <dsp:spPr>
        <a:xfrm>
          <a:off x="3198" y="893985"/>
          <a:ext cx="2283378" cy="1449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DC38A7-62D2-4B17-BFFC-4A366FE81035}">
      <dsp:nvSpPr>
        <dsp:cNvPr id="0" name=""/>
        <dsp:cNvSpPr/>
      </dsp:nvSpPr>
      <dsp:spPr>
        <a:xfrm>
          <a:off x="256906" y="1135009"/>
          <a:ext cx="2283378" cy="14499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500" kern="1200"/>
            <a:t>My choice of topic</a:t>
          </a:r>
          <a:endParaRPr lang="en-US" sz="3500" kern="1200"/>
        </a:p>
      </dsp:txBody>
      <dsp:txXfrm>
        <a:off x="299373" y="1177476"/>
        <a:ext cx="2198444" cy="1365011"/>
      </dsp:txXfrm>
    </dsp:sp>
    <dsp:sp modelId="{DDF64984-604C-4347-BC6C-717633AB25EB}">
      <dsp:nvSpPr>
        <dsp:cNvPr id="0" name=""/>
        <dsp:cNvSpPr/>
      </dsp:nvSpPr>
      <dsp:spPr>
        <a:xfrm>
          <a:off x="2793993" y="893985"/>
          <a:ext cx="2283378" cy="1449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811B82-8CAB-45A3-858A-50FF49174C3E}">
      <dsp:nvSpPr>
        <dsp:cNvPr id="0" name=""/>
        <dsp:cNvSpPr/>
      </dsp:nvSpPr>
      <dsp:spPr>
        <a:xfrm>
          <a:off x="3047702" y="1135009"/>
          <a:ext cx="2283378" cy="14499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500" kern="1200"/>
            <a:t>The different stages of work</a:t>
          </a:r>
          <a:endParaRPr lang="en-US" sz="3500" kern="1200"/>
        </a:p>
      </dsp:txBody>
      <dsp:txXfrm>
        <a:off x="3090169" y="1177476"/>
        <a:ext cx="2198444" cy="1365011"/>
      </dsp:txXfrm>
    </dsp:sp>
    <dsp:sp modelId="{C0E5768F-6E63-425E-BE34-D9DD1EA756F6}">
      <dsp:nvSpPr>
        <dsp:cNvPr id="0" name=""/>
        <dsp:cNvSpPr/>
      </dsp:nvSpPr>
      <dsp:spPr>
        <a:xfrm>
          <a:off x="5584788" y="893985"/>
          <a:ext cx="2283378" cy="1449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F79446-0C11-4F9A-AFCA-544437232031}">
      <dsp:nvSpPr>
        <dsp:cNvPr id="0" name=""/>
        <dsp:cNvSpPr/>
      </dsp:nvSpPr>
      <dsp:spPr>
        <a:xfrm>
          <a:off x="5838497" y="1135009"/>
          <a:ext cx="2283378" cy="14499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500" kern="1200" dirty="0" err="1"/>
            <a:t>The</a:t>
          </a:r>
          <a:r>
            <a:rPr lang="fi-FI" sz="3500" kern="1200" dirty="0"/>
            <a:t> </a:t>
          </a:r>
          <a:r>
            <a:rPr lang="fi-FI" sz="3500" kern="1200" dirty="0" err="1"/>
            <a:t>easy</a:t>
          </a:r>
          <a:r>
            <a:rPr lang="fi-FI" sz="3500" kern="1200" dirty="0"/>
            <a:t> </a:t>
          </a:r>
          <a:r>
            <a:rPr lang="fi-FI" sz="3500" kern="1200" dirty="0" err="1"/>
            <a:t>parts</a:t>
          </a:r>
          <a:r>
            <a:rPr lang="fi-FI" sz="3500" kern="1200" dirty="0"/>
            <a:t> and </a:t>
          </a:r>
          <a:r>
            <a:rPr lang="fi-FI" sz="3500" kern="1200" dirty="0" err="1"/>
            <a:t>the</a:t>
          </a:r>
          <a:r>
            <a:rPr lang="fi-FI" sz="3500" kern="1200" dirty="0"/>
            <a:t> </a:t>
          </a:r>
          <a:r>
            <a:rPr lang="fi-FI" sz="3500" kern="1200" dirty="0" err="1"/>
            <a:t>difficulties</a:t>
          </a:r>
          <a:endParaRPr lang="en-US" sz="3500" kern="1200" dirty="0"/>
        </a:p>
      </dsp:txBody>
      <dsp:txXfrm>
        <a:off x="5880964" y="1177476"/>
        <a:ext cx="2198444" cy="1365011"/>
      </dsp:txXfrm>
    </dsp:sp>
    <dsp:sp modelId="{5B50CCB9-1FE7-4F83-88C2-FAFAFDC06B1D}">
      <dsp:nvSpPr>
        <dsp:cNvPr id="0" name=""/>
        <dsp:cNvSpPr/>
      </dsp:nvSpPr>
      <dsp:spPr>
        <a:xfrm>
          <a:off x="8375584" y="893985"/>
          <a:ext cx="2283378" cy="1449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BCE39-19F7-4FF6-A1B3-BC79D86CC5D8}">
      <dsp:nvSpPr>
        <dsp:cNvPr id="0" name=""/>
        <dsp:cNvSpPr/>
      </dsp:nvSpPr>
      <dsp:spPr>
        <a:xfrm>
          <a:off x="8629292" y="1135009"/>
          <a:ext cx="2283378" cy="14499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500" kern="1200"/>
            <a:t>Things I learned</a:t>
          </a:r>
          <a:endParaRPr lang="en-US" sz="3500" kern="1200"/>
        </a:p>
      </dsp:txBody>
      <dsp:txXfrm>
        <a:off x="8671759" y="1177476"/>
        <a:ext cx="2198444" cy="1365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0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0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1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79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2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70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96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48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7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8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7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07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o.libretexts.org/Bookshelves/Introductory_and_General_Biology/Book:_Introductory_Biology_(CK-12)/13:_Human_Biology/13._12:_Skeletal_Muscles" TargetMode="External"/><Relationship Id="rId2" Type="http://schemas.openxmlformats.org/officeDocument/2006/relationships/image" Target="../media/image2.1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arecare.com/health/types-exercise/how-does-exercise-affect-body" TargetMode="External"/><Relationship Id="rId2" Type="http://schemas.openxmlformats.org/officeDocument/2006/relationships/hyperlink" Target="https://www.ukkinstituutti.fi/tietoa_terveysliikunnasta/liikunnan_vaikutuks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martmoves.fi/liikkuminen/liikunnan-hyodyt/" TargetMode="External"/><Relationship Id="rId5" Type="http://schemas.openxmlformats.org/officeDocument/2006/relationships/hyperlink" Target="https://www.youtube.com/watch?v=2MoGxae-zyo" TargetMode="External"/><Relationship Id="rId4" Type="http://schemas.openxmlformats.org/officeDocument/2006/relationships/hyperlink" Target="https://www.youtube.com/watch?v=Yla4f8OKb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61DFE-DA95-4C35-9632-0106562ABC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8982" r="-1" b="6726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68C82733-CEB9-4637-BD64-F295905E0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i-FI" sz="6800"/>
              <a:t>How does exercise affect different body systems?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60383DF-D1F6-425F-B15A-0D5F6452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fi-FI" sz="3200"/>
              <a:t>Pinja Järvi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07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B69F2B94-4050-49EF-BB4F-E2B365B5E8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427437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869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307774-3120-4F44-BEE0-8D47FECBA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Positive</a:t>
            </a:r>
            <a:r>
              <a:rPr lang="fi-FI" dirty="0"/>
              <a:t> </a:t>
            </a:r>
            <a:r>
              <a:rPr lang="fi-FI" dirty="0" err="1"/>
              <a:t>effects</a:t>
            </a:r>
            <a:r>
              <a:rPr lang="fi-FI" dirty="0"/>
              <a:t>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86D2E80-4C34-4C44-BC0B-603A823638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2737866"/>
          </a:xfrm>
        </p:spPr>
        <p:txBody>
          <a:bodyPr/>
          <a:lstStyle/>
          <a:p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mood</a:t>
            </a:r>
            <a:r>
              <a:rPr lang="fi-FI" dirty="0"/>
              <a:t> </a:t>
            </a:r>
            <a:r>
              <a:rPr lang="fi-FI" dirty="0" err="1"/>
              <a:t>improves</a:t>
            </a:r>
            <a:r>
              <a:rPr lang="fi-FI" dirty="0"/>
              <a:t> (</a:t>
            </a:r>
            <a:r>
              <a:rPr lang="fi-FI" dirty="0" err="1"/>
              <a:t>endorphins</a:t>
            </a:r>
            <a:r>
              <a:rPr lang="fi-FI" dirty="0"/>
              <a:t> and </a:t>
            </a:r>
            <a:r>
              <a:rPr lang="fi-FI" dirty="0" err="1"/>
              <a:t>serotonin</a:t>
            </a:r>
            <a:r>
              <a:rPr lang="fi-FI" dirty="0"/>
              <a:t>)</a:t>
            </a:r>
          </a:p>
          <a:p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stress</a:t>
            </a:r>
            <a:r>
              <a:rPr lang="fi-FI" dirty="0"/>
              <a:t> </a:t>
            </a:r>
            <a:r>
              <a:rPr lang="fi-FI" dirty="0" err="1"/>
              <a:t>levels</a:t>
            </a:r>
            <a:r>
              <a:rPr lang="fi-FI" dirty="0"/>
              <a:t> </a:t>
            </a:r>
            <a:r>
              <a:rPr lang="fi-FI" dirty="0" err="1"/>
              <a:t>reduces</a:t>
            </a:r>
            <a:endParaRPr lang="fi-FI" dirty="0"/>
          </a:p>
          <a:p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sleep</a:t>
            </a:r>
            <a:r>
              <a:rPr lang="fi-FI" dirty="0"/>
              <a:t> </a:t>
            </a:r>
            <a:r>
              <a:rPr lang="fi-FI" dirty="0" err="1"/>
              <a:t>better</a:t>
            </a:r>
            <a:endParaRPr lang="fi-FI" dirty="0"/>
          </a:p>
          <a:p>
            <a:r>
              <a:rPr lang="fi-FI" dirty="0" err="1"/>
              <a:t>Relieves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symptoms</a:t>
            </a:r>
            <a:r>
              <a:rPr lang="fi-FI" dirty="0"/>
              <a:t> of </a:t>
            </a:r>
            <a:r>
              <a:rPr lang="fi-FI" dirty="0" err="1"/>
              <a:t>mental</a:t>
            </a:r>
            <a:r>
              <a:rPr lang="fi-FI" dirty="0"/>
              <a:t> </a:t>
            </a:r>
            <a:r>
              <a:rPr lang="fi-FI" dirty="0" err="1"/>
              <a:t>healt</a:t>
            </a:r>
            <a:r>
              <a:rPr lang="fi-FI" dirty="0"/>
              <a:t> </a:t>
            </a:r>
            <a:r>
              <a:rPr lang="fi-FI" dirty="0" err="1"/>
              <a:t>disorders</a:t>
            </a:r>
            <a:endParaRPr lang="fi-FI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220678B-646B-4E91-9A56-F23F1FFDC4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err="1"/>
              <a:t>Exercise</a:t>
            </a:r>
            <a:r>
              <a:rPr lang="fi-FI" dirty="0"/>
              <a:t> </a:t>
            </a:r>
            <a:r>
              <a:rPr lang="fi-FI" dirty="0" err="1"/>
              <a:t>preventions</a:t>
            </a:r>
            <a:r>
              <a:rPr lang="fi-FI" dirty="0"/>
              <a:t> of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diseases</a:t>
            </a:r>
            <a:r>
              <a:rPr lang="fi-FI" dirty="0"/>
              <a:t>:</a:t>
            </a:r>
          </a:p>
          <a:p>
            <a:pPr lvl="1"/>
            <a:r>
              <a:rPr lang="fi-FI" dirty="0" err="1"/>
              <a:t>Heart</a:t>
            </a:r>
            <a:r>
              <a:rPr lang="fi-FI" dirty="0"/>
              <a:t> and </a:t>
            </a:r>
            <a:r>
              <a:rPr lang="fi-FI" dirty="0" err="1"/>
              <a:t>blood</a:t>
            </a:r>
            <a:r>
              <a:rPr lang="fi-FI" dirty="0"/>
              <a:t> </a:t>
            </a:r>
            <a:r>
              <a:rPr lang="fi-FI" dirty="0" err="1"/>
              <a:t>circulation</a:t>
            </a:r>
            <a:r>
              <a:rPr lang="fi-FI" dirty="0"/>
              <a:t> </a:t>
            </a:r>
            <a:r>
              <a:rPr lang="fi-FI" dirty="0" err="1"/>
              <a:t>diseases</a:t>
            </a:r>
            <a:endParaRPr lang="fi-FI" dirty="0"/>
          </a:p>
          <a:p>
            <a:pPr lvl="1"/>
            <a:r>
              <a:rPr lang="fi-FI" dirty="0" err="1"/>
              <a:t>Type</a:t>
            </a:r>
            <a:r>
              <a:rPr lang="fi-FI" dirty="0"/>
              <a:t> 2 diabetes</a:t>
            </a:r>
          </a:p>
          <a:p>
            <a:pPr lvl="1"/>
            <a:r>
              <a:rPr lang="fi-FI" dirty="0" err="1"/>
              <a:t>Musculoskeletal</a:t>
            </a:r>
            <a:r>
              <a:rPr lang="fi-FI" dirty="0"/>
              <a:t> </a:t>
            </a:r>
            <a:r>
              <a:rPr lang="fi-FI" dirty="0" err="1"/>
              <a:t>system</a:t>
            </a:r>
            <a:r>
              <a:rPr lang="fi-FI" dirty="0"/>
              <a:t> </a:t>
            </a:r>
            <a:r>
              <a:rPr lang="fi-FI" dirty="0" err="1"/>
              <a:t>diseases</a:t>
            </a:r>
            <a:endParaRPr lang="fi-FI" dirty="0"/>
          </a:p>
          <a:p>
            <a:pPr lvl="1"/>
            <a:r>
              <a:rPr lang="fi-FI" dirty="0"/>
              <a:t>Some </a:t>
            </a:r>
            <a:r>
              <a:rPr lang="fi-FI" dirty="0" err="1"/>
              <a:t>cancers</a:t>
            </a:r>
            <a:endParaRPr lang="fi-FI" dirty="0"/>
          </a:p>
          <a:p>
            <a:endParaRPr lang="fi-FI" dirty="0"/>
          </a:p>
        </p:txBody>
      </p:sp>
      <p:pic>
        <p:nvPicPr>
          <p:cNvPr id="8" name="Kuva 7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4144A97E-B3A8-4EBE-9330-CDCF919D2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46167" y="4574452"/>
            <a:ext cx="3666194" cy="189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6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3BF91B0-79DF-4C41-B861-778287ABD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/>
              <a:t>Too much exercise causes:</a:t>
            </a:r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C07662"/>
          </a:solidFill>
          <a:ln w="38100" cap="rnd">
            <a:solidFill>
              <a:srgbClr val="C0766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F7774B-5525-4999-8DC6-70ADE49B2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Overtraining</a:t>
            </a:r>
          </a:p>
          <a:p>
            <a:r>
              <a:rPr lang="en-US" dirty="0"/>
              <a:t>Insomnia (cortisol)</a:t>
            </a:r>
          </a:p>
          <a:p>
            <a:r>
              <a:rPr lang="en-US" dirty="0"/>
              <a:t>Powerlessness and pain</a:t>
            </a:r>
          </a:p>
          <a:p>
            <a:r>
              <a:rPr lang="en-US" dirty="0"/>
              <a:t>No results</a:t>
            </a:r>
          </a:p>
          <a:p>
            <a:r>
              <a:rPr lang="en-US" dirty="0"/>
              <a:t>Bad mood and frustration</a:t>
            </a:r>
          </a:p>
          <a:p>
            <a:endParaRPr lang="en-US" dirty="0"/>
          </a:p>
        </p:txBody>
      </p:sp>
      <p:pic>
        <p:nvPicPr>
          <p:cNvPr id="1026" name="Picture 2" descr="mieliala">
            <a:extLst>
              <a:ext uri="{FF2B5EF4-FFF2-40B4-BE49-F238E27FC236}">
                <a16:creationId xmlns:a16="http://schemas.microsoft.com/office/drawing/2014/main" id="{9B442150-D090-481F-889A-AD1049B36CF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24" r="17523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8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7" name="Rectangle 19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05D9798-4341-467D-ACF6-621C837FC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0040"/>
            <a:ext cx="6692827" cy="38926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8200"/>
              <a:t>My own results and observations</a:t>
            </a: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945D878-17A4-42D9-9F8C-A805486BF2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544" y="1371600"/>
            <a:ext cx="4087368" cy="40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53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474C2EB-0F0F-4C49-B20F-557EE5D09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569" y="295274"/>
            <a:ext cx="5157787" cy="2122552"/>
          </a:xfrm>
          <a:solidFill>
            <a:schemeClr val="bg1"/>
          </a:solidFill>
        </p:spPr>
        <p:txBody>
          <a:bodyPr>
            <a:normAutofit fontScale="32500" lnSpcReduction="20000"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fi-FI" sz="12800" dirty="0" err="1"/>
              <a:t>Better</a:t>
            </a:r>
            <a:r>
              <a:rPr lang="fi-FI" sz="12800" dirty="0"/>
              <a:t> </a:t>
            </a:r>
            <a:r>
              <a:rPr lang="fi-FI" sz="12800" dirty="0" err="1"/>
              <a:t>sleep</a:t>
            </a:r>
            <a:endParaRPr lang="fi-FI" sz="128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fi-FI" sz="12800" dirty="0" err="1"/>
              <a:t>Easier</a:t>
            </a:r>
            <a:r>
              <a:rPr lang="fi-FI" sz="12800" dirty="0"/>
              <a:t> to </a:t>
            </a:r>
            <a:r>
              <a:rPr lang="fi-FI" sz="12800" dirty="0" err="1"/>
              <a:t>concentrate</a:t>
            </a:r>
            <a:endParaRPr lang="fi-FI" sz="128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fi-FI" sz="12800" dirty="0" err="1"/>
              <a:t>Less</a:t>
            </a:r>
            <a:r>
              <a:rPr lang="fi-FI" sz="12800" dirty="0"/>
              <a:t> </a:t>
            </a:r>
            <a:r>
              <a:rPr lang="fi-FI" sz="12800" dirty="0" err="1"/>
              <a:t>stress</a:t>
            </a:r>
            <a:endParaRPr lang="fi-FI" sz="12800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38BB1D9-1466-4695-84D6-67EBEFAAF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4355" y="295275"/>
            <a:ext cx="5637569" cy="2122551"/>
          </a:xfrm>
          <a:solidFill>
            <a:schemeClr val="bg1"/>
          </a:solidFill>
        </p:spPr>
        <p:txBody>
          <a:bodyPr>
            <a:normAutofit fontScale="32500" lnSpcReduction="20000"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fi-FI" sz="12800" dirty="0" err="1"/>
              <a:t>Sometimes</a:t>
            </a:r>
            <a:r>
              <a:rPr lang="fi-FI" sz="12800" dirty="0"/>
              <a:t> </a:t>
            </a:r>
            <a:r>
              <a:rPr lang="fi-FI" sz="12800" dirty="0" err="1"/>
              <a:t>little</a:t>
            </a:r>
            <a:r>
              <a:rPr lang="fi-FI" sz="12800" dirty="0"/>
              <a:t> </a:t>
            </a:r>
            <a:r>
              <a:rPr lang="fi-FI" sz="12800" dirty="0" err="1"/>
              <a:t>overworked</a:t>
            </a:r>
            <a:endParaRPr lang="fi-FI" sz="128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fi-FI" sz="12800" dirty="0" err="1"/>
              <a:t>Didn’t</a:t>
            </a:r>
            <a:r>
              <a:rPr lang="fi-FI" sz="12800" dirty="0"/>
              <a:t> </a:t>
            </a:r>
            <a:r>
              <a:rPr lang="fi-FI" sz="12800" dirty="0" err="1"/>
              <a:t>get</a:t>
            </a:r>
            <a:r>
              <a:rPr lang="fi-FI" sz="12800" dirty="0"/>
              <a:t> </a:t>
            </a:r>
            <a:r>
              <a:rPr lang="fi-FI" sz="12800" dirty="0" err="1"/>
              <a:t>bored</a:t>
            </a:r>
            <a:endParaRPr lang="fi-FI" sz="128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fi-FI" sz="12800" dirty="0" err="1"/>
              <a:t>Healtier</a:t>
            </a:r>
            <a:r>
              <a:rPr lang="fi-FI" sz="12800" dirty="0"/>
              <a:t> </a:t>
            </a:r>
            <a:r>
              <a:rPr lang="fi-FI" sz="12800" dirty="0" err="1"/>
              <a:t>feeling</a:t>
            </a:r>
            <a:endParaRPr lang="fi-FI" sz="12800" dirty="0"/>
          </a:p>
        </p:txBody>
      </p:sp>
      <p:pic>
        <p:nvPicPr>
          <p:cNvPr id="3076" name="Picture 4" descr="Relax Your Brain – You'll Learn More and Be Happier!">
            <a:extLst>
              <a:ext uri="{FF2B5EF4-FFF2-40B4-BE49-F238E27FC236}">
                <a16:creationId xmlns:a16="http://schemas.microsoft.com/office/drawing/2014/main" id="{7FF3185B-6687-45C9-B8F5-35735D969CF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56" y="2417826"/>
            <a:ext cx="10083088" cy="42197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42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BF70F1-461C-4531-AAAC-A9771063C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Sources</a:t>
            </a:r>
            <a:r>
              <a:rPr lang="fi-FI" dirty="0"/>
              <a:t>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947B96-C0D0-4F45-BA45-7950BA0DF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olidFill>
                  <a:srgbClr val="FBA3F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https://www.ukkinstituutti.fi/tietoa_terveysliikunnasta/liikunnan_vaikutukset</a:t>
            </a:r>
            <a:endParaRPr lang="fi-FI" dirty="0">
              <a:solidFill>
                <a:srgbClr val="FBA3F9"/>
              </a:solidFill>
            </a:endParaRPr>
          </a:p>
          <a:p>
            <a:r>
              <a:rPr lang="fi-FI" dirty="0">
                <a:solidFill>
                  <a:srgbClr val="FBA3F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https://www.sharecare.com/health/types-exercise/how-does-exercise-affect-body</a:t>
            </a:r>
            <a:endParaRPr lang="fi-FI" dirty="0">
              <a:solidFill>
                <a:srgbClr val="FBA3F9"/>
              </a:solidFill>
            </a:endParaRPr>
          </a:p>
          <a:p>
            <a:r>
              <a:rPr lang="fi-FI" dirty="0">
                <a:solidFill>
                  <a:srgbClr val="FBA3F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https://www.youtube.com/watch?v=Yla4f8OKbSE</a:t>
            </a:r>
            <a:endParaRPr lang="fi-FI" dirty="0">
              <a:solidFill>
                <a:srgbClr val="FBA3F9"/>
              </a:solidFill>
            </a:endParaRPr>
          </a:p>
          <a:p>
            <a:r>
              <a:rPr lang="fi-FI" dirty="0">
                <a:solidFill>
                  <a:srgbClr val="FBA3F9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https://www.youtube.com/watch?v=2MoGxae-zyo</a:t>
            </a:r>
            <a:endParaRPr lang="fi-FI" dirty="0">
              <a:solidFill>
                <a:srgbClr val="FBA3F9"/>
              </a:solidFill>
            </a:endParaRPr>
          </a:p>
          <a:p>
            <a:r>
              <a:rPr lang="fi-FI" dirty="0">
                <a:solidFill>
                  <a:srgbClr val="FBA3F9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https://www.smartmoves.fi/liikkuminen/liikunnan-hyodyt/</a:t>
            </a:r>
            <a:endParaRPr lang="fi-FI" dirty="0">
              <a:solidFill>
                <a:srgbClr val="FBA3F9"/>
              </a:solidFill>
            </a:endParaRPr>
          </a:p>
          <a:p>
            <a:endParaRPr lang="fi-FI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190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d226bfa4-2cf2-453d-81a9-40565a929e61">eaa0aae8-2417-4747-88aa-cb61043364c9</ReferenceI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806550E4B68E249AF3D7BA2BE7EC39A" ma:contentTypeVersion="13" ma:contentTypeDescription="Luo uusi asiakirja." ma:contentTypeScope="" ma:versionID="36afb616b3cbfcf9237e89e5e04ee807">
  <xsd:schema xmlns:xsd="http://www.w3.org/2001/XMLSchema" xmlns:xs="http://www.w3.org/2001/XMLSchema" xmlns:p="http://schemas.microsoft.com/office/2006/metadata/properties" xmlns:ns2="d226bfa4-2cf2-453d-81a9-40565a929e61" xmlns:ns3="84e3967a-ee25-4630-ae35-4abd8ac6c72d" targetNamespace="http://schemas.microsoft.com/office/2006/metadata/properties" ma:root="true" ma:fieldsID="2ae79371a5446724858e17d61d0f760b" ns2:_="" ns3:_="">
    <xsd:import namespace="d226bfa4-2cf2-453d-81a9-40565a929e61"/>
    <xsd:import namespace="84e3967a-ee25-4630-ae35-4abd8ac6c72d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26bfa4-2cf2-453d-81a9-40565a929e61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3967a-ee25-4630-ae35-4abd8ac6c7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1EE651-B660-40F2-8CE1-D9C043044C03}">
  <ds:schemaRefs>
    <ds:schemaRef ds:uri="http://schemas.microsoft.com/office/2006/metadata/properties"/>
    <ds:schemaRef ds:uri="http://schemas.microsoft.com/office/infopath/2007/PartnerControls"/>
    <ds:schemaRef ds:uri="d226bfa4-2cf2-453d-81a9-40565a929e61"/>
  </ds:schemaRefs>
</ds:datastoreItem>
</file>

<file path=customXml/itemProps2.xml><?xml version="1.0" encoding="utf-8"?>
<ds:datastoreItem xmlns:ds="http://schemas.openxmlformats.org/officeDocument/2006/customXml" ds:itemID="{B2B0A579-CB40-4D56-988A-821EC11F59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E26736-C97A-43E4-A511-EC731401D5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26bfa4-2cf2-453d-81a9-40565a929e61"/>
    <ds:schemaRef ds:uri="84e3967a-ee25-4630-ae35-4abd8ac6c7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180</Words>
  <Application>Microsoft Office PowerPoint</Application>
  <PresentationFormat>Laajakuva</PresentationFormat>
  <Paragraphs>35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SketchyVTI</vt:lpstr>
      <vt:lpstr>How does exercise affect different body systems?</vt:lpstr>
      <vt:lpstr>PowerPoint-esitys</vt:lpstr>
      <vt:lpstr>Positive effects:</vt:lpstr>
      <vt:lpstr>Too much exercise causes:</vt:lpstr>
      <vt:lpstr>My own results and observations</vt:lpstr>
      <vt:lpstr>PowerPoint-esitys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exercise affect different body systems?</dc:title>
  <dc:creator>Pinja Järvi</dc:creator>
  <cp:lastModifiedBy>Pinja Järvi</cp:lastModifiedBy>
  <cp:revision>9</cp:revision>
  <dcterms:created xsi:type="dcterms:W3CDTF">2020-05-21T20:37:03Z</dcterms:created>
  <dcterms:modified xsi:type="dcterms:W3CDTF">2020-05-29T11:08:07Z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0x0101007806550E4B68E249AF3D7BA2BE7EC39A</vt:lpwstr>
  </property>
</Properties>
</file>