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  <p:sldId id="258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940EDA-2BD7-4575-AB08-59C027A00D21}" v="4" dt="2020-05-20T10:14:32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49638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5885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909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334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101859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330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75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962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372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4907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10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B6DE068-95A4-423E-BB1A-07C1D67DD09B}" type="datetimeFigureOut">
              <a:rPr lang="fi-FI" smtClean="0"/>
              <a:t>29.5.2020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3F56DD6-D57D-4B80-A44C-F2AECE409C16}" type="slidenum">
              <a:rPr lang="fi-FI" smtClean="0"/>
              <a:t>‹#›</a:t>
            </a:fld>
            <a:endParaRPr lang="fi-FI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3240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F9A0C1C-8ABC-401B-8FE9-AC9327C4C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CB34EE8-DDEF-4943-B4C5-AB22ACF65A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54186" y="634028"/>
            <a:ext cx="3355942" cy="3732835"/>
          </a:xfrm>
        </p:spPr>
        <p:txBody>
          <a:bodyPr>
            <a:normAutofit/>
          </a:bodyPr>
          <a:lstStyle/>
          <a:p>
            <a:r>
              <a:rPr lang="en-GB" sz="4200"/>
              <a:t>Emergency radio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F71B97A-F20A-4BCF-9EA9-44E622377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54186" y="4436462"/>
            <a:ext cx="3355942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Otto &amp; Teemu</a:t>
            </a:r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BA5783C3-2F96-40A7-A24F-30CB07AA3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A9D08DBA-0326-4C4E-ACFB-576F3ABDD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94670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Kuva 4" descr="Kuva, joka sisältää kohteen sisä, istuminen, pöytä, pieni&#10;&#10;Kuvaus luotu automaattisesti">
            <a:extLst>
              <a:ext uri="{FF2B5EF4-FFF2-40B4-BE49-F238E27FC236}">
                <a16:creationId xmlns:a16="http://schemas.microsoft.com/office/drawing/2014/main" id="{6B48486C-6A67-4F68-AB6A-3436D490E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023" y="1406388"/>
            <a:ext cx="5659222" cy="424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67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47B602-1FD9-4009-B6BB-A62E6DAA6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dirty="0"/>
            </a:br>
            <a:r>
              <a:rPr lang="en-GB" dirty="0"/>
              <a:t>Our choice of topic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076C8F-95FA-42F8-B137-56F413CD2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At first we had no idea what to do with our project. Then Otto suggested that we design an invention that could help people</a:t>
            </a:r>
          </a:p>
          <a:p>
            <a:r>
              <a:rPr lang="en-GB" dirty="0"/>
              <a:t>After some thinking, we came to the conclusion that we wanted to build a radio that operates on wind power</a:t>
            </a:r>
          </a:p>
        </p:txBody>
      </p:sp>
    </p:spTree>
    <p:extLst>
      <p:ext uri="{BB962C8B-B14F-4D97-AF65-F5344CB8AC3E}">
        <p14:creationId xmlns:p14="http://schemas.microsoft.com/office/powerpoint/2010/main" val="34853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22F389-B4C0-47C6-87F4-C4139B93B2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Our stages of work</a:t>
            </a:r>
          </a:p>
        </p:txBody>
      </p:sp>
    </p:spTree>
    <p:extLst>
      <p:ext uri="{BB962C8B-B14F-4D97-AF65-F5344CB8AC3E}">
        <p14:creationId xmlns:p14="http://schemas.microsoft.com/office/powerpoint/2010/main" val="79988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956FF435-EAF0-4058-B630-1DDA722CC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i-FI" dirty="0"/>
            </a:br>
            <a:r>
              <a:rPr lang="en-GB" dirty="0"/>
              <a:t>Our projects easy and difficult parts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2F098EDB-4A8A-4AC4-ABAB-57C6CF0D31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easy ones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B574F24B-5CFC-49E9-9834-DD56C68DEB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Making the operating manual for it</a:t>
            </a:r>
          </a:p>
          <a:p>
            <a:r>
              <a:rPr lang="en-GB" dirty="0"/>
              <a:t>The idea of what we wanted to make</a:t>
            </a:r>
          </a:p>
          <a:p>
            <a:r>
              <a:rPr lang="en-GB" dirty="0"/>
              <a:t>Making this PowerPoint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B5D12D6D-180F-43B5-97CA-24BFA4D36D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The difficult ones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37152143-0FBE-49EC-B986-48DD0ABAFE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/>
              <a:t>Making the model and getting it to work like how Otto wanted it to work</a:t>
            </a:r>
          </a:p>
        </p:txBody>
      </p:sp>
    </p:spTree>
    <p:extLst>
      <p:ext uri="{BB962C8B-B14F-4D97-AF65-F5344CB8AC3E}">
        <p14:creationId xmlns:p14="http://schemas.microsoft.com/office/powerpoint/2010/main" val="275885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7A83DA-E5C1-431B-9D24-876B9AA03F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379887"/>
            <a:ext cx="8361229" cy="2098226"/>
          </a:xfrm>
        </p:spPr>
        <p:txBody>
          <a:bodyPr/>
          <a:lstStyle/>
          <a:p>
            <a:r>
              <a:rPr lang="en-GB" dirty="0"/>
              <a:t>What did we learn?</a:t>
            </a:r>
          </a:p>
        </p:txBody>
      </p:sp>
    </p:spTree>
    <p:extLst>
      <p:ext uri="{BB962C8B-B14F-4D97-AF65-F5344CB8AC3E}">
        <p14:creationId xmlns:p14="http://schemas.microsoft.com/office/powerpoint/2010/main" val="2298011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Freeform: Shape 14">
            <a:extLst>
              <a:ext uri="{FF2B5EF4-FFF2-40B4-BE49-F238E27FC236}">
                <a16:creationId xmlns:a16="http://schemas.microsoft.com/office/drawing/2014/main" id="{D1B5A7A9-844F-449B-9F0B-ADA823A93F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"/>
            <a:ext cx="5859797" cy="3346705"/>
          </a:xfrm>
          <a:custGeom>
            <a:avLst/>
            <a:gdLst>
              <a:gd name="connsiteX0" fmla="*/ 0 w 5859797"/>
              <a:gd name="connsiteY0" fmla="*/ 0 h 3346705"/>
              <a:gd name="connsiteX1" fmla="*/ 5859797 w 5859797"/>
              <a:gd name="connsiteY1" fmla="*/ 0 h 3346705"/>
              <a:gd name="connsiteX2" fmla="*/ 4309834 w 5859797"/>
              <a:gd name="connsiteY2" fmla="*/ 3346705 h 3346705"/>
              <a:gd name="connsiteX3" fmla="*/ 4304257 w 5859797"/>
              <a:gd name="connsiteY3" fmla="*/ 3346705 h 3346705"/>
              <a:gd name="connsiteX4" fmla="*/ 3238029 w 5859797"/>
              <a:gd name="connsiteY4" fmla="*/ 3346705 h 3346705"/>
              <a:gd name="connsiteX5" fmla="*/ 0 w 5859797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59797" h="3346705">
                <a:moveTo>
                  <a:pt x="0" y="0"/>
                </a:moveTo>
                <a:lnTo>
                  <a:pt x="5859797" y="0"/>
                </a:lnTo>
                <a:lnTo>
                  <a:pt x="4309834" y="3346705"/>
                </a:lnTo>
                <a:lnTo>
                  <a:pt x="4304257" y="3346705"/>
                </a:lnTo>
                <a:lnTo>
                  <a:pt x="3238029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Freeform: Shape 16">
            <a:extLst>
              <a:ext uri="{FF2B5EF4-FFF2-40B4-BE49-F238E27FC236}">
                <a16:creationId xmlns:a16="http://schemas.microsoft.com/office/drawing/2014/main" id="{26EF3366-D369-4699-9224-92DF2A6BD3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3433" y="244"/>
            <a:ext cx="5451847" cy="3346705"/>
          </a:xfrm>
          <a:custGeom>
            <a:avLst/>
            <a:gdLst>
              <a:gd name="connsiteX0" fmla="*/ 1549963 w 5451847"/>
              <a:gd name="connsiteY0" fmla="*/ 0 h 3346705"/>
              <a:gd name="connsiteX1" fmla="*/ 1555540 w 5451847"/>
              <a:gd name="connsiteY1" fmla="*/ 0 h 3346705"/>
              <a:gd name="connsiteX2" fmla="*/ 2621768 w 5451847"/>
              <a:gd name="connsiteY2" fmla="*/ 0 h 3346705"/>
              <a:gd name="connsiteX3" fmla="*/ 4832507 w 5451847"/>
              <a:gd name="connsiteY3" fmla="*/ 0 h 3346705"/>
              <a:gd name="connsiteX4" fmla="*/ 3282657 w 5451847"/>
              <a:gd name="connsiteY4" fmla="*/ 3346461 h 3346705"/>
              <a:gd name="connsiteX5" fmla="*/ 5451847 w 5451847"/>
              <a:gd name="connsiteY5" fmla="*/ 3346461 h 3346705"/>
              <a:gd name="connsiteX6" fmla="*/ 5451847 w 5451847"/>
              <a:gd name="connsiteY6" fmla="*/ 3346705 h 3346705"/>
              <a:gd name="connsiteX7" fmla="*/ 0 w 5451847"/>
              <a:gd name="connsiteY7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51847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832507" y="0"/>
                </a:lnTo>
                <a:lnTo>
                  <a:pt x="3282657" y="3346461"/>
                </a:lnTo>
                <a:lnTo>
                  <a:pt x="5451847" y="3346461"/>
                </a:lnTo>
                <a:lnTo>
                  <a:pt x="5451847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Kuva 6" descr="Kuva, joka sisältää kohteen pöytä, ruoka, istuminen&#10;&#10;Kuvaus luotu automaattisesti">
            <a:extLst>
              <a:ext uri="{FF2B5EF4-FFF2-40B4-BE49-F238E27FC236}">
                <a16:creationId xmlns:a16="http://schemas.microsoft.com/office/drawing/2014/main" id="{DC38636D-9561-4642-B498-AC167C3AEC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0" r="-3" b="21214"/>
          <a:stretch/>
        </p:blipFill>
        <p:spPr>
          <a:xfrm>
            <a:off x="5686539" y="872956"/>
            <a:ext cx="2280810" cy="1930906"/>
          </a:xfrm>
          <a:prstGeom prst="rect">
            <a:avLst/>
          </a:prstGeom>
        </p:spPr>
      </p:pic>
      <p:sp>
        <p:nvSpPr>
          <p:cNvPr id="89" name="Freeform: Shape 18">
            <a:extLst>
              <a:ext uri="{FF2B5EF4-FFF2-40B4-BE49-F238E27FC236}">
                <a16:creationId xmlns:a16="http://schemas.microsoft.com/office/drawing/2014/main" id="{1BC0FF49-4C2C-401A-A538-A520CA00E1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67349" y="0"/>
            <a:ext cx="4224651" cy="3346705"/>
          </a:xfrm>
          <a:custGeom>
            <a:avLst/>
            <a:gdLst>
              <a:gd name="connsiteX0" fmla="*/ 1549963 w 4224651"/>
              <a:gd name="connsiteY0" fmla="*/ 0 h 3346705"/>
              <a:gd name="connsiteX1" fmla="*/ 1555540 w 4224651"/>
              <a:gd name="connsiteY1" fmla="*/ 0 h 3346705"/>
              <a:gd name="connsiteX2" fmla="*/ 2621768 w 4224651"/>
              <a:gd name="connsiteY2" fmla="*/ 0 h 3346705"/>
              <a:gd name="connsiteX3" fmla="*/ 4224651 w 4224651"/>
              <a:gd name="connsiteY3" fmla="*/ 0 h 3346705"/>
              <a:gd name="connsiteX4" fmla="*/ 4224651 w 4224651"/>
              <a:gd name="connsiteY4" fmla="*/ 3346705 h 3346705"/>
              <a:gd name="connsiteX5" fmla="*/ 0 w 422465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2465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4224651" y="0"/>
                </a:lnTo>
                <a:lnTo>
                  <a:pt x="4224651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Kuva 9" descr="Kuva, joka sisältää kohteen lintu&#10;&#10;Kuvaus luotu automaattisesti">
            <a:extLst>
              <a:ext uri="{FF2B5EF4-FFF2-40B4-BE49-F238E27FC236}">
                <a16:creationId xmlns:a16="http://schemas.microsoft.com/office/drawing/2014/main" id="{05573D3A-A69C-42B3-8197-97F1484D90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00" b="4"/>
          <a:stretch/>
        </p:blipFill>
        <p:spPr>
          <a:xfrm>
            <a:off x="9333711" y="750567"/>
            <a:ext cx="2574229" cy="2175685"/>
          </a:xfrm>
          <a:prstGeom prst="rect">
            <a:avLst/>
          </a:prstGeom>
        </p:spPr>
      </p:pic>
      <p:sp>
        <p:nvSpPr>
          <p:cNvPr id="90" name="Freeform: Shape 20">
            <a:extLst>
              <a:ext uri="{FF2B5EF4-FFF2-40B4-BE49-F238E27FC236}">
                <a16:creationId xmlns:a16="http://schemas.microsoft.com/office/drawing/2014/main" id="{F79205F4-89F3-4686-B966-BBF5CC998C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511296"/>
            <a:ext cx="7698564" cy="3346705"/>
          </a:xfrm>
          <a:custGeom>
            <a:avLst/>
            <a:gdLst>
              <a:gd name="connsiteX0" fmla="*/ 0 w 7698564"/>
              <a:gd name="connsiteY0" fmla="*/ 0 h 3346705"/>
              <a:gd name="connsiteX1" fmla="*/ 7698564 w 7698564"/>
              <a:gd name="connsiteY1" fmla="*/ 0 h 3346705"/>
              <a:gd name="connsiteX2" fmla="*/ 6148601 w 7698564"/>
              <a:gd name="connsiteY2" fmla="*/ 3346705 h 3346705"/>
              <a:gd name="connsiteX3" fmla="*/ 6143024 w 7698564"/>
              <a:gd name="connsiteY3" fmla="*/ 3346705 h 3346705"/>
              <a:gd name="connsiteX4" fmla="*/ 5076796 w 7698564"/>
              <a:gd name="connsiteY4" fmla="*/ 3346705 h 3346705"/>
              <a:gd name="connsiteX5" fmla="*/ 1246924 w 7698564"/>
              <a:gd name="connsiteY5" fmla="*/ 3346705 h 3346705"/>
              <a:gd name="connsiteX6" fmla="*/ 1246924 w 7698564"/>
              <a:gd name="connsiteY6" fmla="*/ 3346226 h 3346705"/>
              <a:gd name="connsiteX7" fmla="*/ 0 w 7698564"/>
              <a:gd name="connsiteY7" fmla="*/ 3346226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98564" h="3346705">
                <a:moveTo>
                  <a:pt x="0" y="0"/>
                </a:moveTo>
                <a:lnTo>
                  <a:pt x="7698564" y="0"/>
                </a:lnTo>
                <a:lnTo>
                  <a:pt x="6148601" y="3346705"/>
                </a:lnTo>
                <a:lnTo>
                  <a:pt x="6143024" y="3346705"/>
                </a:lnTo>
                <a:lnTo>
                  <a:pt x="5076796" y="3346705"/>
                </a:lnTo>
                <a:lnTo>
                  <a:pt x="1246924" y="3346705"/>
                </a:lnTo>
                <a:lnTo>
                  <a:pt x="1246924" y="3346226"/>
                </a:lnTo>
                <a:lnTo>
                  <a:pt x="0" y="3346226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Kuva 8" descr="Kuva, joka sisältää kohteen sisä, istuminen, pöytä, pieni&#10;&#10;Kuvaus luotu automaattisesti">
            <a:extLst>
              <a:ext uri="{FF2B5EF4-FFF2-40B4-BE49-F238E27FC236}">
                <a16:creationId xmlns:a16="http://schemas.microsoft.com/office/drawing/2014/main" id="{A3B9C1F8-9EF7-4EDF-B6E4-59B3399DEC1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09" r="-3" b="-3"/>
          <a:stretch/>
        </p:blipFill>
        <p:spPr>
          <a:xfrm>
            <a:off x="1581878" y="3835898"/>
            <a:ext cx="3186334" cy="2697499"/>
          </a:xfrm>
          <a:prstGeom prst="rect">
            <a:avLst/>
          </a:prstGeom>
        </p:spPr>
      </p:pic>
      <p:sp>
        <p:nvSpPr>
          <p:cNvPr id="91" name="Freeform: Shape 22">
            <a:extLst>
              <a:ext uri="{FF2B5EF4-FFF2-40B4-BE49-F238E27FC236}">
                <a16:creationId xmlns:a16="http://schemas.microsoft.com/office/drawing/2014/main" id="{00DBC40C-EA02-4A4D-8449-A1FC9968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090" y="3511296"/>
            <a:ext cx="5841911" cy="3346705"/>
          </a:xfrm>
          <a:custGeom>
            <a:avLst/>
            <a:gdLst>
              <a:gd name="connsiteX0" fmla="*/ 1549963 w 5841911"/>
              <a:gd name="connsiteY0" fmla="*/ 0 h 3346705"/>
              <a:gd name="connsiteX1" fmla="*/ 1555540 w 5841911"/>
              <a:gd name="connsiteY1" fmla="*/ 0 h 3346705"/>
              <a:gd name="connsiteX2" fmla="*/ 2621768 w 5841911"/>
              <a:gd name="connsiteY2" fmla="*/ 0 h 3346705"/>
              <a:gd name="connsiteX3" fmla="*/ 5841911 w 5841911"/>
              <a:gd name="connsiteY3" fmla="*/ 0 h 3346705"/>
              <a:gd name="connsiteX4" fmla="*/ 5841911 w 5841911"/>
              <a:gd name="connsiteY4" fmla="*/ 3346705 h 3346705"/>
              <a:gd name="connsiteX5" fmla="*/ 0 w 5841911"/>
              <a:gd name="connsiteY5" fmla="*/ 3346705 h 3346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1911" h="3346705">
                <a:moveTo>
                  <a:pt x="1549963" y="0"/>
                </a:moveTo>
                <a:lnTo>
                  <a:pt x="1555540" y="0"/>
                </a:lnTo>
                <a:lnTo>
                  <a:pt x="2621768" y="0"/>
                </a:lnTo>
                <a:lnTo>
                  <a:pt x="5841911" y="0"/>
                </a:lnTo>
                <a:lnTo>
                  <a:pt x="5841911" y="3346705"/>
                </a:lnTo>
                <a:lnTo>
                  <a:pt x="0" y="33467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Kuva 4" descr="Kuva, joka sisältää kohteen elektroniikka, kamera, pöytä, istuminen&#10;&#10;Kuvaus luotu automaattisesti">
            <a:extLst>
              <a:ext uri="{FF2B5EF4-FFF2-40B4-BE49-F238E27FC236}">
                <a16:creationId xmlns:a16="http://schemas.microsoft.com/office/drawing/2014/main" id="{B6D2A4D8-4BC0-4043-AA05-B93FDF36535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2" r="-3" b="-3"/>
          <a:stretch/>
        </p:blipFill>
        <p:spPr>
          <a:xfrm>
            <a:off x="8366922" y="3812933"/>
            <a:ext cx="3156716" cy="2679775"/>
          </a:xfrm>
          <a:prstGeom prst="rect">
            <a:avLst/>
          </a:prstGeom>
        </p:spPr>
      </p:pic>
      <p:pic>
        <p:nvPicPr>
          <p:cNvPr id="73" name="Kuva 72" descr="Kuva, joka sisältää kohteen elektroniikka, piiri&#10;&#10;Kuvaus luotu automaattisesti">
            <a:extLst>
              <a:ext uri="{FF2B5EF4-FFF2-40B4-BE49-F238E27FC236}">
                <a16:creationId xmlns:a16="http://schemas.microsoft.com/office/drawing/2014/main" id="{081D0E7E-1270-4091-A2AD-03F7775A9E1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22" y="299459"/>
            <a:ext cx="3663714" cy="274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153789"/>
      </p:ext>
    </p:extLst>
  </p:cSld>
  <p:clrMapOvr>
    <a:masterClrMapping/>
  </p:clrMapOvr>
</p:sld>
</file>

<file path=ppt/theme/theme1.xml><?xml version="1.0" encoding="utf-8"?>
<a:theme xmlns:a="http://schemas.openxmlformats.org/drawingml/2006/main" name="Rajattu">
  <a:themeElements>
    <a:clrScheme name="Rajattu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ajattu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ajattu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226bfa4-2cf2-453d-81a9-40565a929e61">c60e722b-df92-4623-8435-91575faa6bd0</ReferenceId>
    <SharedWithUsers xmlns="84e3967a-ee25-4630-ae35-4abd8ac6c72d">
      <UserInfo>
        <DisplayName/>
        <AccountId xsi:nil="true"/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806550E4B68E249AF3D7BA2BE7EC39A" ma:contentTypeVersion="13" ma:contentTypeDescription="Luo uusi asiakirja." ma:contentTypeScope="" ma:versionID="36afb616b3cbfcf9237e89e5e04ee807">
  <xsd:schema xmlns:xsd="http://www.w3.org/2001/XMLSchema" xmlns:xs="http://www.w3.org/2001/XMLSchema" xmlns:p="http://schemas.microsoft.com/office/2006/metadata/properties" xmlns:ns2="d226bfa4-2cf2-453d-81a9-40565a929e61" xmlns:ns3="84e3967a-ee25-4630-ae35-4abd8ac6c72d" targetNamespace="http://schemas.microsoft.com/office/2006/metadata/properties" ma:root="true" ma:fieldsID="2ae79371a5446724858e17d61d0f760b" ns2:_="" ns3:_="">
    <xsd:import namespace="d226bfa4-2cf2-453d-81a9-40565a929e61"/>
    <xsd:import namespace="84e3967a-ee25-4630-ae35-4abd8ac6c72d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26bfa4-2cf2-453d-81a9-40565a929e61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e3967a-ee25-4630-ae35-4abd8ac6c7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694BF9-15A6-4D6F-AB73-CE51A4529954}">
  <ds:schemaRefs>
    <ds:schemaRef ds:uri="http://schemas.microsoft.com/office/2006/metadata/properties"/>
    <ds:schemaRef ds:uri="http://schemas.microsoft.com/office/infopath/2007/PartnerControls"/>
    <ds:schemaRef ds:uri="d226bfa4-2cf2-453d-81a9-40565a929e61"/>
    <ds:schemaRef ds:uri="84e3967a-ee25-4630-ae35-4abd8ac6c72d"/>
  </ds:schemaRefs>
</ds:datastoreItem>
</file>

<file path=customXml/itemProps2.xml><?xml version="1.0" encoding="utf-8"?>
<ds:datastoreItem xmlns:ds="http://schemas.openxmlformats.org/officeDocument/2006/customXml" ds:itemID="{BE6EF069-A821-486B-8615-BB818E38C9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9E8630-4ACB-48EC-A693-F7A26AE90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26bfa4-2cf2-453d-81a9-40565a929e61"/>
    <ds:schemaRef ds:uri="84e3967a-ee25-4630-ae35-4abd8ac6c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111</Words>
  <Application>Microsoft Office PowerPoint</Application>
  <PresentationFormat>Laajakuva</PresentationFormat>
  <Paragraphs>14</Paragraphs>
  <Slides>6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7" baseType="lpstr">
      <vt:lpstr>Rajattu</vt:lpstr>
      <vt:lpstr>Emergency radio</vt:lpstr>
      <vt:lpstr> Our choice of topic</vt:lpstr>
      <vt:lpstr> Our stages of work</vt:lpstr>
      <vt:lpstr> Our projects easy and difficult parts</vt:lpstr>
      <vt:lpstr>What did we learn?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radio</dc:title>
  <dc:creator>Teemu Alm</dc:creator>
  <cp:lastModifiedBy>Teemu Alm</cp:lastModifiedBy>
  <cp:revision>3</cp:revision>
  <dcterms:created xsi:type="dcterms:W3CDTF">2020-05-20T10:13:22Z</dcterms:created>
  <dcterms:modified xsi:type="dcterms:W3CDTF">2020-05-29T11:01:36Z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0x0101007806550E4B68E249AF3D7BA2BE7EC39A</vt:lpwstr>
  </property>
  <property fmtid="{D5CDD505-2E9C-101B-9397-08002B2CF9AE}" pid="3" name="Order">
    <vt:r8>25600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