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E761-048B-4ACD-A08B-540FACAD9717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78F2B53-27BF-46BA-9B87-5A44625D6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487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E761-048B-4ACD-A08B-540FACAD9717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53-27BF-46BA-9B87-5A44625D6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3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E761-048B-4ACD-A08B-540FACAD9717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53-27BF-46BA-9B87-5A44625D6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11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E761-048B-4ACD-A08B-540FACAD9717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53-27BF-46BA-9B87-5A44625D6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6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C35E761-048B-4ACD-A08B-540FACAD9717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78F2B53-27BF-46BA-9B87-5A44625D6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557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E761-048B-4ACD-A08B-540FACAD9717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53-27BF-46BA-9B87-5A44625D6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264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E761-048B-4ACD-A08B-540FACAD9717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53-27BF-46BA-9B87-5A44625D6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20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E761-048B-4ACD-A08B-540FACAD9717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53-27BF-46BA-9B87-5A44625D6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16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E761-048B-4ACD-A08B-540FACAD9717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53-27BF-46BA-9B87-5A44625D6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86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E761-048B-4ACD-A08B-540FACAD9717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53-27BF-46BA-9B87-5A44625D6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22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E761-048B-4ACD-A08B-540FACAD9717}" type="datetimeFigureOut">
              <a:rPr lang="en-GB" smtClean="0"/>
              <a:t>27/03/2019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53-27BF-46BA-9B87-5A44625D6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2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C35E761-048B-4ACD-A08B-540FACAD9717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78F2B53-27BF-46BA-9B87-5A44625D6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94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ependent.co.uk/arts-entertainment/music/news/avril-lavigne-dead-melissa-conspiracy-theory-lookalike-doppelganger-a8615421.html" TargetMode="External"/><Relationship Id="rId2" Type="http://schemas.openxmlformats.org/officeDocument/2006/relationships/hyperlink" Target="https://www.theguardian.com/lifeandstyle/shortcuts/2017/may/15/avril-lavigne-melissa-cloning-conspiracy-theori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23867"/>
          </a:xfrm>
        </p:spPr>
        <p:txBody>
          <a:bodyPr/>
          <a:lstStyle/>
          <a:p>
            <a:pPr algn="ctr"/>
            <a:r>
              <a:rPr lang="en-GB" dirty="0" smtClean="0"/>
              <a:t>conspiracy theories about </a:t>
            </a:r>
            <a:r>
              <a:rPr lang="en-GB" dirty="0" err="1" smtClean="0"/>
              <a:t>avril</a:t>
            </a:r>
            <a:r>
              <a:rPr lang="en-GB" dirty="0" smtClean="0"/>
              <a:t> </a:t>
            </a:r>
            <a:r>
              <a:rPr lang="en-GB" dirty="0" err="1" smtClean="0"/>
              <a:t>lavigne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0561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43332" y="165316"/>
            <a:ext cx="5472619" cy="1609344"/>
          </a:xfrm>
        </p:spPr>
        <p:txBody>
          <a:bodyPr>
            <a:normAutofit/>
          </a:bodyPr>
          <a:lstStyle/>
          <a:p>
            <a:pPr algn="ctr"/>
            <a:r>
              <a:rPr lang="it-IT" sz="7200" dirty="0" smtClean="0"/>
              <a:t>Avril Lavigne</a:t>
            </a:r>
            <a:endParaRPr lang="en-GB" sz="72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19754" y="1822533"/>
            <a:ext cx="5859888" cy="3977640"/>
          </a:xfrm>
        </p:spPr>
        <p:txBody>
          <a:bodyPr>
            <a:noAutofit/>
          </a:bodyPr>
          <a:lstStyle/>
          <a:p>
            <a:r>
              <a:rPr lang="en-GB" sz="2800" dirty="0"/>
              <a:t>a Canadian </a:t>
            </a:r>
            <a:r>
              <a:rPr lang="en-GB" sz="2800" dirty="0" smtClean="0"/>
              <a:t>singer,</a:t>
            </a:r>
            <a:br>
              <a:rPr lang="en-GB" sz="2800" dirty="0" smtClean="0"/>
            </a:br>
            <a:r>
              <a:rPr lang="en-GB" sz="2800" dirty="0" smtClean="0"/>
              <a:t>songwriter</a:t>
            </a:r>
            <a:r>
              <a:rPr lang="en-GB" sz="2800" dirty="0"/>
              <a:t>, and </a:t>
            </a:r>
            <a:r>
              <a:rPr lang="en-GB" sz="2800" dirty="0" smtClean="0"/>
              <a:t>actress</a:t>
            </a:r>
          </a:p>
          <a:p>
            <a:endParaRPr lang="en-GB" sz="2800" dirty="0"/>
          </a:p>
          <a:p>
            <a:r>
              <a:rPr lang="en-GB" sz="2800" dirty="0"/>
              <a:t>By the age of </a:t>
            </a:r>
            <a:r>
              <a:rPr lang="en-GB" sz="2800" dirty="0" smtClean="0"/>
              <a:t>15 </a:t>
            </a:r>
            <a:r>
              <a:rPr lang="en-GB" sz="2800" dirty="0"/>
              <a:t>she had appeared on </a:t>
            </a:r>
            <a:r>
              <a:rPr lang="en-GB" sz="2800" dirty="0" smtClean="0"/>
              <a:t>stage</a:t>
            </a:r>
          </a:p>
          <a:p>
            <a:endParaRPr lang="en-GB" sz="2800" dirty="0" smtClean="0"/>
          </a:p>
          <a:p>
            <a:r>
              <a:rPr lang="en-GB" sz="2800" dirty="0"/>
              <a:t>pop punk </a:t>
            </a:r>
            <a:r>
              <a:rPr lang="en-GB" sz="2800" dirty="0" smtClean="0"/>
              <a:t>music</a:t>
            </a:r>
          </a:p>
          <a:p>
            <a:endParaRPr lang="en-GB" sz="2800" dirty="0"/>
          </a:p>
          <a:p>
            <a:r>
              <a:rPr lang="en-GB" sz="2800" dirty="0" smtClean="0"/>
              <a:t>One of the most important </a:t>
            </a:r>
            <a:r>
              <a:rPr lang="en-GB" sz="2800" dirty="0"/>
              <a:t>Canadian female artist of all time</a:t>
            </a:r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852" y="165316"/>
            <a:ext cx="3417028" cy="4351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Avril Lavigne in Brasilia - 2014 - 2 (cropped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642" y="2093976"/>
            <a:ext cx="3073097" cy="44867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08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9848" y="381601"/>
            <a:ext cx="10058400" cy="1609344"/>
          </a:xfrm>
        </p:spPr>
        <p:txBody>
          <a:bodyPr/>
          <a:lstStyle/>
          <a:p>
            <a:r>
              <a:rPr lang="it-IT" dirty="0" smtClean="0"/>
              <a:t>Suicide and </a:t>
            </a:r>
            <a:r>
              <a:rPr lang="it-IT" dirty="0" err="1" smtClean="0"/>
              <a:t>replacement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70601" y="2167832"/>
            <a:ext cx="5056017" cy="3977640"/>
          </a:xfrm>
        </p:spPr>
        <p:txBody>
          <a:bodyPr>
            <a:noAutofit/>
          </a:bodyPr>
          <a:lstStyle/>
          <a:p>
            <a:r>
              <a:rPr lang="it-IT" sz="2800" dirty="0" smtClean="0"/>
              <a:t>2003 Suicide</a:t>
            </a:r>
          </a:p>
          <a:p>
            <a:endParaRPr lang="it-IT" sz="2800" dirty="0" smtClean="0"/>
          </a:p>
          <a:p>
            <a:r>
              <a:rPr lang="en-GB" sz="2800" dirty="0" smtClean="0"/>
              <a:t>record company</a:t>
            </a:r>
          </a:p>
          <a:p>
            <a:endParaRPr lang="en-GB" sz="2800" dirty="0" smtClean="0"/>
          </a:p>
          <a:p>
            <a:r>
              <a:rPr lang="en-GB" sz="2800" dirty="0" smtClean="0"/>
              <a:t>to avoid losing profits</a:t>
            </a:r>
          </a:p>
          <a:p>
            <a:endParaRPr lang="en-GB" sz="2800" dirty="0" smtClean="0"/>
          </a:p>
          <a:p>
            <a:r>
              <a:rPr lang="en-GB" sz="2800" dirty="0" smtClean="0"/>
              <a:t>Lookalike</a:t>
            </a:r>
            <a:br>
              <a:rPr lang="en-GB" sz="2800" dirty="0" smtClean="0"/>
            </a:br>
            <a:r>
              <a:rPr lang="en-GB" sz="2800" dirty="0" smtClean="0"/>
              <a:t>Melissa </a:t>
            </a:r>
            <a:r>
              <a:rPr lang="en-GB" sz="2800" dirty="0" err="1" smtClean="0"/>
              <a:t>Vandella</a:t>
            </a:r>
            <a:r>
              <a:rPr lang="en-GB" sz="2800" dirty="0" smtClean="0"/>
              <a:t> (actress)</a:t>
            </a:r>
            <a:endParaRPr lang="it-IT" sz="2800" dirty="0" smtClean="0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557" y="1990945"/>
            <a:ext cx="5946469" cy="33320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2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24023"/>
            <a:ext cx="12192000" cy="1609344"/>
          </a:xfrm>
        </p:spPr>
        <p:txBody>
          <a:bodyPr>
            <a:normAutofit/>
          </a:bodyPr>
          <a:lstStyle/>
          <a:p>
            <a:pPr algn="ctr"/>
            <a:r>
              <a:rPr lang="it-IT" sz="6600" dirty="0" smtClean="0"/>
              <a:t>5 YEAR Break </a:t>
            </a:r>
            <a:endParaRPr lang="en-GB" sz="66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18331" y="2503653"/>
            <a:ext cx="5369589" cy="3977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 smtClean="0">
                <a:solidFill>
                  <a:schemeClr val="accent1"/>
                </a:solidFill>
              </a:rPr>
              <a:t>LYME DISEASE</a:t>
            </a:r>
          </a:p>
          <a:p>
            <a:pPr marL="0" indent="0" algn="ctr">
              <a:buNone/>
            </a:pPr>
            <a:endParaRPr lang="en-GB" sz="2800" dirty="0" smtClean="0"/>
          </a:p>
          <a:p>
            <a:r>
              <a:rPr lang="en-GB" sz="2800" dirty="0" smtClean="0"/>
              <a:t>open </a:t>
            </a:r>
            <a:r>
              <a:rPr lang="en-GB" sz="2800" dirty="0"/>
              <a:t>letter to her </a:t>
            </a:r>
            <a:r>
              <a:rPr lang="en-GB" sz="2800" dirty="0" smtClean="0"/>
              <a:t>fans</a:t>
            </a:r>
            <a:br>
              <a:rPr lang="en-GB" sz="2800" dirty="0" smtClean="0"/>
            </a:br>
            <a:r>
              <a:rPr lang="en-GB" sz="2800" dirty="0" smtClean="0"/>
              <a:t>posted </a:t>
            </a:r>
            <a:r>
              <a:rPr lang="en-GB" sz="2800" dirty="0"/>
              <a:t>on her </a:t>
            </a:r>
            <a:r>
              <a:rPr lang="en-GB" sz="2800" dirty="0" smtClean="0"/>
              <a:t>website</a:t>
            </a:r>
          </a:p>
          <a:p>
            <a:endParaRPr lang="en-GB" sz="2800" dirty="0" smtClean="0"/>
          </a:p>
          <a:p>
            <a:r>
              <a:rPr lang="en-GB" sz="2800" dirty="0"/>
              <a:t>s</a:t>
            </a:r>
            <a:r>
              <a:rPr lang="en-GB" sz="2800" dirty="0" smtClean="0"/>
              <a:t>ong 'Head </a:t>
            </a:r>
            <a:r>
              <a:rPr lang="en-GB" sz="2800" dirty="0"/>
              <a:t>Above </a:t>
            </a:r>
            <a:r>
              <a:rPr lang="en-GB" sz="2800" dirty="0" smtClean="0"/>
              <a:t>Water</a:t>
            </a:r>
            <a:r>
              <a:rPr lang="it-IT" sz="2800" dirty="0" smtClean="0"/>
              <a:t>’ 2019</a:t>
            </a:r>
            <a:endParaRPr lang="en-GB" sz="28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295452" y="2503653"/>
            <a:ext cx="4754880" cy="3977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>
                <a:solidFill>
                  <a:schemeClr val="accent1"/>
                </a:solidFill>
              </a:rPr>
              <a:t>SUBSTITUTION</a:t>
            </a:r>
          </a:p>
        </p:txBody>
      </p:sp>
      <p:cxnSp>
        <p:nvCxnSpPr>
          <p:cNvPr id="6" name="Connettore 2 5"/>
          <p:cNvCxnSpPr/>
          <p:nvPr/>
        </p:nvCxnSpPr>
        <p:spPr>
          <a:xfrm flipH="1">
            <a:off x="3876541" y="1506828"/>
            <a:ext cx="850005" cy="850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7574923" y="1506828"/>
            <a:ext cx="1028164" cy="850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20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2591" y="164563"/>
            <a:ext cx="10058400" cy="1609344"/>
          </a:xfrm>
        </p:spPr>
        <p:txBody>
          <a:bodyPr>
            <a:normAutofit/>
          </a:bodyPr>
          <a:lstStyle/>
          <a:p>
            <a:r>
              <a:rPr lang="it-IT" sz="8000" dirty="0" smtClean="0"/>
              <a:t>Proves</a:t>
            </a:r>
            <a:endParaRPr lang="en-GB" sz="80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5155" y="1252775"/>
            <a:ext cx="10109915" cy="465244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t-IT" sz="2800" dirty="0" smtClean="0">
                <a:solidFill>
                  <a:schemeClr val="accent1"/>
                </a:solidFill>
              </a:rPr>
              <a:t>STYLE</a:t>
            </a:r>
            <a:r>
              <a:rPr lang="it-IT" sz="2800" dirty="0" smtClean="0"/>
              <a:t>:</a:t>
            </a:r>
            <a:br>
              <a:rPr lang="it-IT" sz="2800" dirty="0" smtClean="0"/>
            </a:br>
            <a:r>
              <a:rPr lang="it-IT" sz="2800" dirty="0" smtClean="0"/>
              <a:t>Punk -&gt; more </a:t>
            </a:r>
            <a:r>
              <a:rPr lang="it-IT" sz="2800" dirty="0" err="1" smtClean="0"/>
              <a:t>feminine</a:t>
            </a:r>
            <a:r>
              <a:rPr lang="it-IT" sz="2800" dirty="0" smtClean="0"/>
              <a:t> and </a:t>
            </a:r>
            <a:r>
              <a:rPr lang="it-IT" sz="2800" dirty="0" err="1" smtClean="0"/>
              <a:t>sensual</a:t>
            </a:r>
            <a:endParaRPr lang="it-IT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it-IT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it-IT" sz="2800" dirty="0" smtClean="0">
                <a:solidFill>
                  <a:schemeClr val="accent1"/>
                </a:solidFill>
              </a:rPr>
              <a:t>VOICE</a:t>
            </a:r>
            <a:r>
              <a:rPr lang="it-IT" sz="2800" dirty="0" smtClean="0"/>
              <a:t>:</a:t>
            </a:r>
            <a:br>
              <a:rPr lang="it-IT" sz="2800" dirty="0" smtClean="0"/>
            </a:br>
            <a:r>
              <a:rPr lang="it-IT" sz="2800" dirty="0" err="1" smtClean="0"/>
              <a:t>Deeper</a:t>
            </a:r>
            <a:r>
              <a:rPr lang="it-IT" sz="2800" dirty="0" smtClean="0"/>
              <a:t> / </a:t>
            </a:r>
            <a:r>
              <a:rPr lang="it-IT" sz="2800" dirty="0" err="1" smtClean="0"/>
              <a:t>lower</a:t>
            </a:r>
            <a:endParaRPr lang="it-IT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it-IT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accent1"/>
                </a:solidFill>
              </a:rPr>
              <a:t>SONG </a:t>
            </a:r>
            <a:r>
              <a:rPr lang="en-GB" sz="2800" dirty="0" err="1" smtClean="0"/>
              <a:t>sleeped</a:t>
            </a:r>
            <a:r>
              <a:rPr lang="en-GB" sz="2800" dirty="0" smtClean="0"/>
              <a:t> away 2004</a:t>
            </a:r>
            <a:br>
              <a:rPr lang="en-GB" sz="2800" dirty="0" smtClean="0"/>
            </a:br>
            <a:r>
              <a:rPr lang="en-GB" sz="2800" dirty="0" smtClean="0"/>
              <a:t>she talks about her death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accent1"/>
                </a:solidFill>
              </a:rPr>
              <a:t>INTERVIEW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question about his death -&gt; Avril nervous, hesitation</a:t>
            </a:r>
            <a:endParaRPr lang="it-IT" sz="2800" dirty="0" smtClean="0"/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sz="2800" dirty="0" smtClean="0"/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sz="2800" dirty="0" smtClean="0"/>
          </a:p>
        </p:txBody>
      </p:sp>
      <p:pic>
        <p:nvPicPr>
          <p:cNvPr id="1026" name="Picture 2" descr="Image result for Avril lavigne Melissa Vandella sty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923" y="685694"/>
            <a:ext cx="4533835" cy="45338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3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9848" y="231674"/>
            <a:ext cx="10058400" cy="1609344"/>
          </a:xfrm>
        </p:spPr>
        <p:txBody>
          <a:bodyPr>
            <a:normAutofit/>
          </a:bodyPr>
          <a:lstStyle/>
          <a:p>
            <a:r>
              <a:rPr lang="en-GB" sz="6000" dirty="0"/>
              <a:t>physical differences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Moles disappeared</a:t>
            </a:r>
          </a:p>
          <a:p>
            <a:endParaRPr lang="en-GB" sz="2800" dirty="0"/>
          </a:p>
          <a:p>
            <a:r>
              <a:rPr lang="en-GB" sz="2800" dirty="0"/>
              <a:t>different </a:t>
            </a:r>
            <a:r>
              <a:rPr lang="en-GB" sz="2800" dirty="0" smtClean="0"/>
              <a:t>nose</a:t>
            </a:r>
          </a:p>
          <a:p>
            <a:endParaRPr lang="en-GB" sz="2800" dirty="0"/>
          </a:p>
          <a:p>
            <a:r>
              <a:rPr lang="en-GB" sz="2800" dirty="0"/>
              <a:t>new Avril 3 cm </a:t>
            </a:r>
            <a:r>
              <a:rPr lang="en-GB" sz="2800" dirty="0" smtClean="0"/>
              <a:t>taller</a:t>
            </a:r>
          </a:p>
          <a:p>
            <a:endParaRPr lang="en-GB" sz="2800" dirty="0" smtClean="0"/>
          </a:p>
          <a:p>
            <a:r>
              <a:rPr lang="en-GB" sz="2800" dirty="0"/>
              <a:t>corners of their eyes</a:t>
            </a: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369" y="1958865"/>
            <a:ext cx="5735481" cy="3820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5635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SITES</a:t>
            </a:r>
            <a:endParaRPr lang="en-GB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https://en.wikipedia.org/wiki/Avril_Lavigne</a:t>
            </a:r>
            <a:endParaRPr lang="en-GB" dirty="0" smtClean="0">
              <a:hlinkClick r:id="rId2"/>
            </a:endParaRPr>
          </a:p>
          <a:p>
            <a:endParaRPr lang="en-GB" dirty="0">
              <a:hlinkClick r:id="rId2"/>
            </a:endParaRP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www.theguardian.com/lifeandstyle/shortcuts/2017/may/15/avril-lavigne-melissa-cloning-conspiracy-theories</a:t>
            </a:r>
            <a:endParaRPr lang="en-GB" dirty="0" smtClean="0"/>
          </a:p>
          <a:p>
            <a:endParaRPr lang="en-GB" dirty="0"/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www.independent.co.uk/arts-entertainment/music/news/avril-lavigne-dead-melissa-conspiracy-theory-lookalike-doppelganger-a8615421.html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https://www.eonline.com/news/982957/avril-lavigne-finally-responds-to-viral-conspiracy-theory-that-she-died-years-ago</a:t>
            </a:r>
          </a:p>
        </p:txBody>
      </p:sp>
    </p:spTree>
    <p:extLst>
      <p:ext uri="{BB962C8B-B14F-4D97-AF65-F5344CB8AC3E}">
        <p14:creationId xmlns:p14="http://schemas.microsoft.com/office/powerpoint/2010/main" val="387724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Legn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gn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gn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Legno</Template>
  <TotalTime>239</TotalTime>
  <Words>66</Words>
  <Application>Microsoft Office PowerPoint</Application>
  <PresentationFormat>Laajakuva</PresentationFormat>
  <Paragraphs>50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Rockwell</vt:lpstr>
      <vt:lpstr>Rockwell Condensed</vt:lpstr>
      <vt:lpstr>Wingdings</vt:lpstr>
      <vt:lpstr>Legno</vt:lpstr>
      <vt:lpstr>conspiracy theories about avril lavigne</vt:lpstr>
      <vt:lpstr>Avril Lavigne</vt:lpstr>
      <vt:lpstr>Suicide and replacement</vt:lpstr>
      <vt:lpstr>5 YEAR Break </vt:lpstr>
      <vt:lpstr>Proves</vt:lpstr>
      <vt:lpstr>physical differences</vt:lpstr>
      <vt:lpstr>WEB SITES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conspiracy theories</dc:title>
  <dc:creator>Giovanni Paolinelli</dc:creator>
  <cp:lastModifiedBy>Nojonen Sari Kaija</cp:lastModifiedBy>
  <cp:revision>15</cp:revision>
  <dcterms:created xsi:type="dcterms:W3CDTF">2019-02-26T06:34:42Z</dcterms:created>
  <dcterms:modified xsi:type="dcterms:W3CDTF">2019-03-27T11:54:07Z</dcterms:modified>
</cp:coreProperties>
</file>