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1CFF8-96A0-1742-AC69-A8DE95C511CE}" v="25" dt="2020-05-18T11:47:0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903"/>
  </p:normalViewPr>
  <p:slideViewPr>
    <p:cSldViewPr snapToGrid="0">
      <p:cViewPr varScale="1">
        <p:scale>
          <a:sx n="114" d="100"/>
          <a:sy n="114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93164-8395-407F-AB85-78109F39CF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E2DE8C-DB7F-40EB-BFE8-DA74ACE8466B}">
      <dgm:prSet/>
      <dgm:spPr/>
      <dgm:t>
        <a:bodyPr/>
        <a:lstStyle/>
        <a:p>
          <a:r>
            <a:rPr lang="fi-FI" dirty="0" err="1"/>
            <a:t>Days</a:t>
          </a:r>
          <a:r>
            <a:rPr lang="fi-FI" dirty="0"/>
            <a:t> </a:t>
          </a:r>
          <a:r>
            <a:rPr lang="fi-FI" dirty="0" err="1"/>
            <a:t>went</a:t>
          </a:r>
          <a:r>
            <a:rPr lang="fi-FI" dirty="0"/>
            <a:t> </a:t>
          </a:r>
          <a:r>
            <a:rPr lang="fi-FI" dirty="0" err="1"/>
            <a:t>by</a:t>
          </a:r>
          <a:r>
            <a:rPr lang="fi-FI" dirty="0"/>
            <a:t>, </a:t>
          </a:r>
          <a:r>
            <a:rPr lang="fi-FI" dirty="0" err="1"/>
            <a:t>one</a:t>
          </a:r>
          <a:r>
            <a:rPr lang="fi-FI" dirty="0"/>
            <a:t> </a:t>
          </a:r>
          <a:r>
            <a:rPr lang="fi-FI" dirty="0" err="1"/>
            <a:t>after</a:t>
          </a:r>
          <a:r>
            <a:rPr lang="fi-FI" dirty="0"/>
            <a:t> </a:t>
          </a:r>
          <a:r>
            <a:rPr lang="fi-FI" dirty="0" err="1"/>
            <a:t>another</a:t>
          </a:r>
          <a:r>
            <a:rPr lang="fi-FI" dirty="0"/>
            <a:t>. </a:t>
          </a:r>
          <a:r>
            <a:rPr lang="fi-FI" dirty="0" err="1"/>
            <a:t>She</a:t>
          </a:r>
          <a:r>
            <a:rPr lang="fi-FI" dirty="0"/>
            <a:t> </a:t>
          </a:r>
          <a:r>
            <a:rPr lang="fi-FI" dirty="0" err="1"/>
            <a:t>waited</a:t>
          </a:r>
          <a:r>
            <a:rPr lang="fi-FI" dirty="0"/>
            <a:t>, </a:t>
          </a:r>
          <a:r>
            <a:rPr lang="fi-FI" dirty="0" err="1"/>
            <a:t>she</a:t>
          </a:r>
          <a:r>
            <a:rPr lang="fi-FI" dirty="0"/>
            <a:t> </a:t>
          </a:r>
          <a:r>
            <a:rPr lang="fi-FI" dirty="0" err="1"/>
            <a:t>waited</a:t>
          </a:r>
          <a:r>
            <a:rPr lang="fi-FI" dirty="0"/>
            <a:t> </a:t>
          </a:r>
          <a:r>
            <a:rPr lang="fi-FI" dirty="0" err="1"/>
            <a:t>so</a:t>
          </a:r>
          <a:r>
            <a:rPr lang="fi-FI" dirty="0"/>
            <a:t> long </a:t>
          </a:r>
          <a:r>
            <a:rPr lang="fi-FI" dirty="0" err="1"/>
            <a:t>that</a:t>
          </a:r>
          <a:r>
            <a:rPr lang="fi-FI" dirty="0"/>
            <a:t> </a:t>
          </a:r>
          <a:r>
            <a:rPr lang="fi-FI" dirty="0" err="1"/>
            <a:t>after</a:t>
          </a:r>
          <a:r>
            <a:rPr lang="fi-FI" dirty="0"/>
            <a:t> a </a:t>
          </a:r>
          <a:r>
            <a:rPr lang="fi-FI" dirty="0" err="1"/>
            <a:t>time</a:t>
          </a:r>
          <a:r>
            <a:rPr lang="fi-FI" dirty="0"/>
            <a:t> </a:t>
          </a:r>
          <a:r>
            <a:rPr lang="fi-FI" dirty="0" err="1"/>
            <a:t>had</a:t>
          </a:r>
          <a:r>
            <a:rPr lang="fi-FI" dirty="0"/>
            <a:t> </a:t>
          </a:r>
          <a:r>
            <a:rPr lang="fi-FI" dirty="0" err="1"/>
            <a:t>went</a:t>
          </a:r>
          <a:r>
            <a:rPr lang="fi-FI" dirty="0"/>
            <a:t> </a:t>
          </a:r>
          <a:r>
            <a:rPr lang="fi-FI" dirty="0" err="1"/>
            <a:t>by</a:t>
          </a:r>
          <a:r>
            <a:rPr lang="fi-FI" dirty="0"/>
            <a:t> </a:t>
          </a:r>
          <a:r>
            <a:rPr lang="fi-FI" dirty="0" err="1"/>
            <a:t>she</a:t>
          </a:r>
          <a:r>
            <a:rPr lang="fi-FI" dirty="0"/>
            <a:t> </a:t>
          </a:r>
          <a:r>
            <a:rPr lang="fi-FI" dirty="0" err="1"/>
            <a:t>didn't</a:t>
          </a:r>
          <a:r>
            <a:rPr lang="fi-FI" dirty="0"/>
            <a:t> </a:t>
          </a:r>
          <a:r>
            <a:rPr lang="fi-FI" dirty="0" err="1"/>
            <a:t>remember</a:t>
          </a:r>
          <a:r>
            <a:rPr lang="fi-FI" dirty="0"/>
            <a:t> </a:t>
          </a:r>
          <a:r>
            <a:rPr lang="fi-FI" dirty="0" err="1"/>
            <a:t>anymore</a:t>
          </a:r>
          <a:r>
            <a:rPr lang="fi-FI" dirty="0"/>
            <a:t> </a:t>
          </a:r>
          <a:r>
            <a:rPr lang="fi-FI" dirty="0" err="1"/>
            <a:t>who</a:t>
          </a:r>
          <a:r>
            <a:rPr lang="fi-FI" dirty="0"/>
            <a:t> </a:t>
          </a:r>
          <a:r>
            <a:rPr lang="fi-FI" dirty="0" err="1"/>
            <a:t>she</a:t>
          </a:r>
          <a:r>
            <a:rPr lang="fi-FI" dirty="0"/>
            <a:t> </a:t>
          </a:r>
          <a:r>
            <a:rPr lang="fi-FI" dirty="0" err="1"/>
            <a:t>was</a:t>
          </a:r>
          <a:r>
            <a:rPr lang="fi-FI" dirty="0"/>
            <a:t>. </a:t>
          </a:r>
          <a:r>
            <a:rPr lang="fi-FI" dirty="0" err="1"/>
            <a:t>She</a:t>
          </a:r>
          <a:r>
            <a:rPr lang="fi-FI" dirty="0"/>
            <a:t> </a:t>
          </a:r>
          <a:r>
            <a:rPr lang="fi-FI" dirty="0" err="1"/>
            <a:t>was</a:t>
          </a:r>
          <a:r>
            <a:rPr lang="fi-FI" dirty="0"/>
            <a:t> just a </a:t>
          </a:r>
          <a:r>
            <a:rPr lang="fi-FI" dirty="0" err="1"/>
            <a:t>breath</a:t>
          </a:r>
          <a:r>
            <a:rPr lang="fi-FI" dirty="0"/>
            <a:t> of </a:t>
          </a:r>
          <a:r>
            <a:rPr lang="fi-FI" dirty="0" err="1"/>
            <a:t>missing</a:t>
          </a:r>
          <a:r>
            <a:rPr lang="fi-FI" dirty="0"/>
            <a:t>, </a:t>
          </a:r>
          <a:r>
            <a:rPr lang="fi-FI" dirty="0" err="1"/>
            <a:t>breath</a:t>
          </a:r>
          <a:r>
            <a:rPr lang="fi-FI" dirty="0"/>
            <a:t> of </a:t>
          </a:r>
          <a:r>
            <a:rPr lang="fi-FI" dirty="0" err="1"/>
            <a:t>sorrow</a:t>
          </a:r>
          <a:r>
            <a:rPr lang="fi-FI" dirty="0"/>
            <a:t> and a </a:t>
          </a:r>
          <a:r>
            <a:rPr lang="fi-FI" dirty="0" err="1"/>
            <a:t>faded</a:t>
          </a:r>
          <a:r>
            <a:rPr lang="fi-FI" dirty="0"/>
            <a:t> </a:t>
          </a:r>
          <a:r>
            <a:rPr lang="fi-FI" dirty="0" err="1"/>
            <a:t>figure</a:t>
          </a:r>
          <a:r>
            <a:rPr lang="fi-FI" dirty="0"/>
            <a:t> </a:t>
          </a:r>
          <a:r>
            <a:rPr lang="fi-FI" dirty="0" err="1"/>
            <a:t>against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window</a:t>
          </a:r>
          <a:r>
            <a:rPr lang="fi-FI" dirty="0"/>
            <a:t>. a </a:t>
          </a:r>
          <a:r>
            <a:rPr lang="fi-FI" dirty="0" err="1"/>
            <a:t>Figure</a:t>
          </a:r>
          <a:r>
            <a:rPr lang="fi-FI" dirty="0"/>
            <a:t> </a:t>
          </a:r>
          <a:r>
            <a:rPr lang="fi-FI" dirty="0" err="1"/>
            <a:t>that</a:t>
          </a:r>
          <a:r>
            <a:rPr lang="fi-FI" dirty="0"/>
            <a:t> </a:t>
          </a:r>
          <a:r>
            <a:rPr lang="fi-FI" dirty="0" err="1"/>
            <a:t>was</a:t>
          </a:r>
          <a:r>
            <a:rPr lang="fi-FI" dirty="0"/>
            <a:t> </a:t>
          </a:r>
          <a:r>
            <a:rPr lang="fi-FI" dirty="0" err="1"/>
            <a:t>waiting</a:t>
          </a:r>
          <a:r>
            <a:rPr lang="fi-FI" dirty="0"/>
            <a:t> for </a:t>
          </a:r>
          <a:r>
            <a:rPr lang="fi-FI" dirty="0" err="1"/>
            <a:t>something</a:t>
          </a:r>
          <a:r>
            <a:rPr lang="fi-FI" dirty="0"/>
            <a:t> </a:t>
          </a:r>
          <a:r>
            <a:rPr lang="fi-FI" dirty="0" err="1"/>
            <a:t>that</a:t>
          </a:r>
          <a:r>
            <a:rPr lang="fi-FI" dirty="0"/>
            <a:t> </a:t>
          </a:r>
          <a:r>
            <a:rPr lang="fi-FI" dirty="0" err="1"/>
            <a:t>isn’t</a:t>
          </a:r>
          <a:r>
            <a:rPr lang="fi-FI" dirty="0"/>
            <a:t> </a:t>
          </a:r>
          <a:r>
            <a:rPr lang="fi-FI" dirty="0" err="1"/>
            <a:t>never</a:t>
          </a:r>
          <a:r>
            <a:rPr lang="fi-FI" dirty="0"/>
            <a:t> </a:t>
          </a:r>
          <a:r>
            <a:rPr lang="fi-FI" dirty="0" err="1"/>
            <a:t>coming</a:t>
          </a:r>
          <a:r>
            <a:rPr lang="fi-FI" dirty="0"/>
            <a:t> </a:t>
          </a:r>
          <a:r>
            <a:rPr lang="fi-FI" dirty="0" err="1"/>
            <a:t>back</a:t>
          </a:r>
          <a:r>
            <a:rPr lang="fi-FI" dirty="0"/>
            <a:t>.</a:t>
          </a:r>
          <a:endParaRPr lang="en-US" dirty="0"/>
        </a:p>
      </dgm:t>
    </dgm:pt>
    <dgm:pt modelId="{4CC06237-4FB5-4D0D-A3EA-64730E57B834}" type="parTrans" cxnId="{2BB995F3-2755-4266-8E04-6827AFF71317}">
      <dgm:prSet/>
      <dgm:spPr/>
      <dgm:t>
        <a:bodyPr/>
        <a:lstStyle/>
        <a:p>
          <a:endParaRPr lang="en-US"/>
        </a:p>
      </dgm:t>
    </dgm:pt>
    <dgm:pt modelId="{D7C01FEA-D94B-4BF3-8320-36421ED5335A}" type="sibTrans" cxnId="{2BB995F3-2755-4266-8E04-6827AFF71317}">
      <dgm:prSet/>
      <dgm:spPr/>
      <dgm:t>
        <a:bodyPr/>
        <a:lstStyle/>
        <a:p>
          <a:endParaRPr lang="en-US"/>
        </a:p>
      </dgm:t>
    </dgm:pt>
    <dgm:pt modelId="{8C6337FC-A141-49A9-A495-730AC0EA2767}">
      <dgm:prSet/>
      <dgm:spPr/>
      <dgm:t>
        <a:bodyPr/>
        <a:lstStyle/>
        <a:p>
          <a:r>
            <a:rPr lang="fi-FI" dirty="0"/>
            <a:t>Time, </a:t>
          </a:r>
          <a:r>
            <a:rPr lang="fi-FI" dirty="0" err="1"/>
            <a:t>time</a:t>
          </a:r>
          <a:r>
            <a:rPr lang="fi-FI" dirty="0"/>
            <a:t> is a </a:t>
          </a:r>
          <a:r>
            <a:rPr lang="fi-FI" dirty="0" err="1"/>
            <a:t>strange</a:t>
          </a:r>
          <a:r>
            <a:rPr lang="fi-FI" dirty="0"/>
            <a:t> </a:t>
          </a:r>
          <a:r>
            <a:rPr lang="fi-FI" dirty="0" err="1"/>
            <a:t>thing</a:t>
          </a:r>
          <a:r>
            <a:rPr lang="fi-FI" dirty="0"/>
            <a:t>. </a:t>
          </a:r>
          <a:r>
            <a:rPr lang="fi-FI" dirty="0" err="1"/>
            <a:t>When</a:t>
          </a:r>
          <a:r>
            <a:rPr lang="fi-FI" dirty="0"/>
            <a:t> </a:t>
          </a:r>
          <a:r>
            <a:rPr lang="fi-FI" dirty="0" err="1"/>
            <a:t>you</a:t>
          </a:r>
          <a:r>
            <a:rPr lang="fi-FI" dirty="0"/>
            <a:t> </a:t>
          </a:r>
          <a:r>
            <a:rPr lang="fi-FI" dirty="0" err="1"/>
            <a:t>are</a:t>
          </a:r>
          <a:r>
            <a:rPr lang="fi-FI" dirty="0"/>
            <a:t> </a:t>
          </a:r>
          <a:r>
            <a:rPr lang="fi-FI" dirty="0" err="1"/>
            <a:t>waiting</a:t>
          </a:r>
          <a:r>
            <a:rPr lang="fi-FI" dirty="0"/>
            <a:t> </a:t>
          </a:r>
          <a:r>
            <a:rPr lang="fi-FI" dirty="0" err="1"/>
            <a:t>something</a:t>
          </a:r>
          <a:r>
            <a:rPr lang="fi-FI" dirty="0"/>
            <a:t> to </a:t>
          </a:r>
          <a:r>
            <a:rPr lang="fi-FI" dirty="0" err="1"/>
            <a:t>happen</a:t>
          </a:r>
          <a:r>
            <a:rPr lang="fi-FI" dirty="0"/>
            <a:t> </a:t>
          </a:r>
          <a:r>
            <a:rPr lang="fi-FI" dirty="0" err="1"/>
            <a:t>time</a:t>
          </a:r>
          <a:r>
            <a:rPr lang="fi-FI" dirty="0"/>
            <a:t> </a:t>
          </a:r>
          <a:r>
            <a:rPr lang="fi-FI" dirty="0" err="1"/>
            <a:t>goes</a:t>
          </a:r>
          <a:r>
            <a:rPr lang="fi-FI" dirty="0"/>
            <a:t> </a:t>
          </a:r>
          <a:r>
            <a:rPr lang="fi-FI" dirty="0" err="1"/>
            <a:t>truly</a:t>
          </a:r>
          <a:r>
            <a:rPr lang="fi-FI" dirty="0"/>
            <a:t> </a:t>
          </a:r>
          <a:r>
            <a:rPr lang="fi-FI" dirty="0" err="1"/>
            <a:t>slow</a:t>
          </a:r>
          <a:r>
            <a:rPr lang="fi-FI" dirty="0"/>
            <a:t>, </a:t>
          </a:r>
          <a:r>
            <a:rPr lang="fi-FI" dirty="0" err="1"/>
            <a:t>but</a:t>
          </a:r>
          <a:r>
            <a:rPr lang="fi-FI" dirty="0"/>
            <a:t> </a:t>
          </a:r>
          <a:r>
            <a:rPr lang="fi-FI" dirty="0" err="1"/>
            <a:t>when</a:t>
          </a:r>
          <a:r>
            <a:rPr lang="fi-FI" dirty="0"/>
            <a:t> </a:t>
          </a:r>
          <a:r>
            <a:rPr lang="fi-FI" dirty="0" err="1"/>
            <a:t>you</a:t>
          </a:r>
          <a:r>
            <a:rPr lang="fi-FI" dirty="0"/>
            <a:t> </a:t>
          </a:r>
          <a:r>
            <a:rPr lang="fi-FI" dirty="0" err="1"/>
            <a:t>are</a:t>
          </a:r>
          <a:r>
            <a:rPr lang="fi-FI" dirty="0"/>
            <a:t> </a:t>
          </a:r>
          <a:r>
            <a:rPr lang="fi-FI" dirty="0" err="1"/>
            <a:t>having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time</a:t>
          </a:r>
          <a:r>
            <a:rPr lang="fi-FI" dirty="0"/>
            <a:t> of </a:t>
          </a:r>
          <a:r>
            <a:rPr lang="fi-FI" dirty="0" err="1"/>
            <a:t>your</a:t>
          </a:r>
          <a:r>
            <a:rPr lang="fi-FI" dirty="0"/>
            <a:t> life </a:t>
          </a:r>
          <a:r>
            <a:rPr lang="fi-FI" dirty="0" err="1"/>
            <a:t>time</a:t>
          </a:r>
          <a:r>
            <a:rPr lang="fi-FI" dirty="0"/>
            <a:t> just </a:t>
          </a:r>
          <a:r>
            <a:rPr lang="fi-FI" dirty="0" err="1"/>
            <a:t>slips</a:t>
          </a:r>
          <a:r>
            <a:rPr lang="fi-FI" dirty="0"/>
            <a:t> </a:t>
          </a:r>
          <a:r>
            <a:rPr lang="fi-FI" dirty="0" err="1"/>
            <a:t>between</a:t>
          </a:r>
          <a:r>
            <a:rPr lang="fi-FI" dirty="0"/>
            <a:t> </a:t>
          </a:r>
          <a:r>
            <a:rPr lang="fi-FI" dirty="0" err="1"/>
            <a:t>your</a:t>
          </a:r>
          <a:r>
            <a:rPr lang="fi-FI" dirty="0"/>
            <a:t> </a:t>
          </a:r>
          <a:r>
            <a:rPr lang="fi-FI" dirty="0" err="1"/>
            <a:t>fingers</a:t>
          </a:r>
          <a:r>
            <a:rPr lang="fi-FI" dirty="0"/>
            <a:t>. Time is life.</a:t>
          </a:r>
          <a:endParaRPr lang="en-US" dirty="0"/>
        </a:p>
      </dgm:t>
    </dgm:pt>
    <dgm:pt modelId="{A24F9244-27A7-4E2A-A437-B3A72D0EF0B8}" type="parTrans" cxnId="{51B90E77-B13F-4B88-9CEC-C65B5E98EABB}">
      <dgm:prSet/>
      <dgm:spPr/>
      <dgm:t>
        <a:bodyPr/>
        <a:lstStyle/>
        <a:p>
          <a:endParaRPr lang="en-US"/>
        </a:p>
      </dgm:t>
    </dgm:pt>
    <dgm:pt modelId="{9DA96A1F-B5C9-4799-85A9-8B6E4459106B}" type="sibTrans" cxnId="{51B90E77-B13F-4B88-9CEC-C65B5E98EABB}">
      <dgm:prSet/>
      <dgm:spPr/>
      <dgm:t>
        <a:bodyPr/>
        <a:lstStyle/>
        <a:p>
          <a:endParaRPr lang="en-US"/>
        </a:p>
      </dgm:t>
    </dgm:pt>
    <dgm:pt modelId="{5B656831-3035-4715-85A3-A6E23ECB0C89}">
      <dgm:prSet/>
      <dgm:spPr/>
      <dgm:t>
        <a:bodyPr/>
        <a:lstStyle/>
        <a:p>
          <a:r>
            <a:rPr lang="fi-FI"/>
            <a:t>I broke myself so you can be whole.</a:t>
          </a:r>
          <a:endParaRPr lang="en-US"/>
        </a:p>
      </dgm:t>
    </dgm:pt>
    <dgm:pt modelId="{2343D66C-B21E-45DE-BE99-9E00B6D6316B}" type="parTrans" cxnId="{378CE5E9-C490-4F21-8AEA-0603D9CDCB61}">
      <dgm:prSet/>
      <dgm:spPr/>
      <dgm:t>
        <a:bodyPr/>
        <a:lstStyle/>
        <a:p>
          <a:endParaRPr lang="en-US"/>
        </a:p>
      </dgm:t>
    </dgm:pt>
    <dgm:pt modelId="{DC0C245F-74A2-4975-9E89-F4266376CFA8}" type="sibTrans" cxnId="{378CE5E9-C490-4F21-8AEA-0603D9CDCB61}">
      <dgm:prSet/>
      <dgm:spPr/>
      <dgm:t>
        <a:bodyPr/>
        <a:lstStyle/>
        <a:p>
          <a:endParaRPr lang="en-US"/>
        </a:p>
      </dgm:t>
    </dgm:pt>
    <dgm:pt modelId="{39D66377-7F83-4AA6-A092-290E202747E3}" type="pres">
      <dgm:prSet presAssocID="{B0793164-8395-407F-AB85-78109F39CF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F67305-58DF-4028-85B0-15D424D9F980}" type="pres">
      <dgm:prSet presAssocID="{58E2DE8C-DB7F-40EB-BFE8-DA74ACE8466B}" presName="hierRoot1" presStyleCnt="0"/>
      <dgm:spPr/>
    </dgm:pt>
    <dgm:pt modelId="{925FD395-5DDC-4059-A2AC-A70E03544E64}" type="pres">
      <dgm:prSet presAssocID="{58E2DE8C-DB7F-40EB-BFE8-DA74ACE8466B}" presName="composite" presStyleCnt="0"/>
      <dgm:spPr/>
    </dgm:pt>
    <dgm:pt modelId="{D2BA182B-79E1-41B2-B387-3A3A6455B6EF}" type="pres">
      <dgm:prSet presAssocID="{58E2DE8C-DB7F-40EB-BFE8-DA74ACE8466B}" presName="background" presStyleLbl="node0" presStyleIdx="0" presStyleCnt="3"/>
      <dgm:spPr/>
    </dgm:pt>
    <dgm:pt modelId="{57A5F3C8-28C9-4DA4-AFB6-39109BF38D51}" type="pres">
      <dgm:prSet presAssocID="{58E2DE8C-DB7F-40EB-BFE8-DA74ACE8466B}" presName="text" presStyleLbl="fgAcc0" presStyleIdx="0" presStyleCnt="3">
        <dgm:presLayoutVars>
          <dgm:chPref val="3"/>
        </dgm:presLayoutVars>
      </dgm:prSet>
      <dgm:spPr/>
    </dgm:pt>
    <dgm:pt modelId="{603E12D4-C2B8-4EE2-9270-2F6ACF163035}" type="pres">
      <dgm:prSet presAssocID="{58E2DE8C-DB7F-40EB-BFE8-DA74ACE8466B}" presName="hierChild2" presStyleCnt="0"/>
      <dgm:spPr/>
    </dgm:pt>
    <dgm:pt modelId="{590B3969-B209-47A2-A658-36AE67E28BDD}" type="pres">
      <dgm:prSet presAssocID="{8C6337FC-A141-49A9-A495-730AC0EA2767}" presName="hierRoot1" presStyleCnt="0"/>
      <dgm:spPr/>
    </dgm:pt>
    <dgm:pt modelId="{9AC23073-6199-41F1-A973-826F2B57980D}" type="pres">
      <dgm:prSet presAssocID="{8C6337FC-A141-49A9-A495-730AC0EA2767}" presName="composite" presStyleCnt="0"/>
      <dgm:spPr/>
    </dgm:pt>
    <dgm:pt modelId="{3B61F263-BCDB-4C47-ABED-33A6EDF6F120}" type="pres">
      <dgm:prSet presAssocID="{8C6337FC-A141-49A9-A495-730AC0EA2767}" presName="background" presStyleLbl="node0" presStyleIdx="1" presStyleCnt="3"/>
      <dgm:spPr/>
    </dgm:pt>
    <dgm:pt modelId="{99EB3F29-9C45-4382-B1B8-3F604D1084BB}" type="pres">
      <dgm:prSet presAssocID="{8C6337FC-A141-49A9-A495-730AC0EA2767}" presName="text" presStyleLbl="fgAcc0" presStyleIdx="1" presStyleCnt="3">
        <dgm:presLayoutVars>
          <dgm:chPref val="3"/>
        </dgm:presLayoutVars>
      </dgm:prSet>
      <dgm:spPr/>
    </dgm:pt>
    <dgm:pt modelId="{35FB7406-A595-4038-A920-2277A7D2AF96}" type="pres">
      <dgm:prSet presAssocID="{8C6337FC-A141-49A9-A495-730AC0EA2767}" presName="hierChild2" presStyleCnt="0"/>
      <dgm:spPr/>
    </dgm:pt>
    <dgm:pt modelId="{480F251D-E69A-45D0-8D22-EB72BA175699}" type="pres">
      <dgm:prSet presAssocID="{5B656831-3035-4715-85A3-A6E23ECB0C89}" presName="hierRoot1" presStyleCnt="0"/>
      <dgm:spPr/>
    </dgm:pt>
    <dgm:pt modelId="{C1B8A4C4-3B4F-48E7-8BF5-9DA5228DC33E}" type="pres">
      <dgm:prSet presAssocID="{5B656831-3035-4715-85A3-A6E23ECB0C89}" presName="composite" presStyleCnt="0"/>
      <dgm:spPr/>
    </dgm:pt>
    <dgm:pt modelId="{FBC06055-0F04-406A-B47E-B8D63A552719}" type="pres">
      <dgm:prSet presAssocID="{5B656831-3035-4715-85A3-A6E23ECB0C89}" presName="background" presStyleLbl="node0" presStyleIdx="2" presStyleCnt="3"/>
      <dgm:spPr/>
    </dgm:pt>
    <dgm:pt modelId="{A262E27F-E810-42BF-BA30-C94F0C85817F}" type="pres">
      <dgm:prSet presAssocID="{5B656831-3035-4715-85A3-A6E23ECB0C89}" presName="text" presStyleLbl="fgAcc0" presStyleIdx="2" presStyleCnt="3">
        <dgm:presLayoutVars>
          <dgm:chPref val="3"/>
        </dgm:presLayoutVars>
      </dgm:prSet>
      <dgm:spPr/>
    </dgm:pt>
    <dgm:pt modelId="{6F9F2920-3551-4C9C-90FD-84A33658A6D7}" type="pres">
      <dgm:prSet presAssocID="{5B656831-3035-4715-85A3-A6E23ECB0C89}" presName="hierChild2" presStyleCnt="0"/>
      <dgm:spPr/>
    </dgm:pt>
  </dgm:ptLst>
  <dgm:cxnLst>
    <dgm:cxn modelId="{9615181C-AB17-4E85-87B1-DB11485CB902}" type="presOf" srcId="{B0793164-8395-407F-AB85-78109F39CFAB}" destId="{39D66377-7F83-4AA6-A092-290E202747E3}" srcOrd="0" destOrd="0" presId="urn:microsoft.com/office/officeart/2005/8/layout/hierarchy1"/>
    <dgm:cxn modelId="{51B90E77-B13F-4B88-9CEC-C65B5E98EABB}" srcId="{B0793164-8395-407F-AB85-78109F39CFAB}" destId="{8C6337FC-A141-49A9-A495-730AC0EA2767}" srcOrd="1" destOrd="0" parTransId="{A24F9244-27A7-4E2A-A437-B3A72D0EF0B8}" sibTransId="{9DA96A1F-B5C9-4799-85A9-8B6E4459106B}"/>
    <dgm:cxn modelId="{63FDBBAA-E819-4D55-A2D7-0B894DDB9806}" type="presOf" srcId="{58E2DE8C-DB7F-40EB-BFE8-DA74ACE8466B}" destId="{57A5F3C8-28C9-4DA4-AFB6-39109BF38D51}" srcOrd="0" destOrd="0" presId="urn:microsoft.com/office/officeart/2005/8/layout/hierarchy1"/>
    <dgm:cxn modelId="{119ECBC8-88DD-4132-8661-9126B7AD74E0}" type="presOf" srcId="{8C6337FC-A141-49A9-A495-730AC0EA2767}" destId="{99EB3F29-9C45-4382-B1B8-3F604D1084BB}" srcOrd="0" destOrd="0" presId="urn:microsoft.com/office/officeart/2005/8/layout/hierarchy1"/>
    <dgm:cxn modelId="{970854D4-88DE-4176-8FED-A38ED1082089}" type="presOf" srcId="{5B656831-3035-4715-85A3-A6E23ECB0C89}" destId="{A262E27F-E810-42BF-BA30-C94F0C85817F}" srcOrd="0" destOrd="0" presId="urn:microsoft.com/office/officeart/2005/8/layout/hierarchy1"/>
    <dgm:cxn modelId="{378CE5E9-C490-4F21-8AEA-0603D9CDCB61}" srcId="{B0793164-8395-407F-AB85-78109F39CFAB}" destId="{5B656831-3035-4715-85A3-A6E23ECB0C89}" srcOrd="2" destOrd="0" parTransId="{2343D66C-B21E-45DE-BE99-9E00B6D6316B}" sibTransId="{DC0C245F-74A2-4975-9E89-F4266376CFA8}"/>
    <dgm:cxn modelId="{2BB995F3-2755-4266-8E04-6827AFF71317}" srcId="{B0793164-8395-407F-AB85-78109F39CFAB}" destId="{58E2DE8C-DB7F-40EB-BFE8-DA74ACE8466B}" srcOrd="0" destOrd="0" parTransId="{4CC06237-4FB5-4D0D-A3EA-64730E57B834}" sibTransId="{D7C01FEA-D94B-4BF3-8320-36421ED5335A}"/>
    <dgm:cxn modelId="{08A82DE3-A92F-405A-9FEB-DEF736DEEAAC}" type="presParOf" srcId="{39D66377-7F83-4AA6-A092-290E202747E3}" destId="{33F67305-58DF-4028-85B0-15D424D9F980}" srcOrd="0" destOrd="0" presId="urn:microsoft.com/office/officeart/2005/8/layout/hierarchy1"/>
    <dgm:cxn modelId="{05C748D0-5CC5-4F63-9986-FDEFF555E762}" type="presParOf" srcId="{33F67305-58DF-4028-85B0-15D424D9F980}" destId="{925FD395-5DDC-4059-A2AC-A70E03544E64}" srcOrd="0" destOrd="0" presId="urn:microsoft.com/office/officeart/2005/8/layout/hierarchy1"/>
    <dgm:cxn modelId="{EE9D5FC4-9C5D-471A-A5CB-FEFBFB6A6733}" type="presParOf" srcId="{925FD395-5DDC-4059-A2AC-A70E03544E64}" destId="{D2BA182B-79E1-41B2-B387-3A3A6455B6EF}" srcOrd="0" destOrd="0" presId="urn:microsoft.com/office/officeart/2005/8/layout/hierarchy1"/>
    <dgm:cxn modelId="{2EF79E6D-8444-4CA1-9952-CD4EDBD25CDA}" type="presParOf" srcId="{925FD395-5DDC-4059-A2AC-A70E03544E64}" destId="{57A5F3C8-28C9-4DA4-AFB6-39109BF38D51}" srcOrd="1" destOrd="0" presId="urn:microsoft.com/office/officeart/2005/8/layout/hierarchy1"/>
    <dgm:cxn modelId="{D0FE3B39-08E4-435D-B775-500FDCC20170}" type="presParOf" srcId="{33F67305-58DF-4028-85B0-15D424D9F980}" destId="{603E12D4-C2B8-4EE2-9270-2F6ACF163035}" srcOrd="1" destOrd="0" presId="urn:microsoft.com/office/officeart/2005/8/layout/hierarchy1"/>
    <dgm:cxn modelId="{456957EF-6EF1-449E-900B-5EEF5533B2C3}" type="presParOf" srcId="{39D66377-7F83-4AA6-A092-290E202747E3}" destId="{590B3969-B209-47A2-A658-36AE67E28BDD}" srcOrd="1" destOrd="0" presId="urn:microsoft.com/office/officeart/2005/8/layout/hierarchy1"/>
    <dgm:cxn modelId="{11431513-86C1-4A6F-B9D9-76F02A1E52A5}" type="presParOf" srcId="{590B3969-B209-47A2-A658-36AE67E28BDD}" destId="{9AC23073-6199-41F1-A973-826F2B57980D}" srcOrd="0" destOrd="0" presId="urn:microsoft.com/office/officeart/2005/8/layout/hierarchy1"/>
    <dgm:cxn modelId="{BC381B8C-6804-4636-B23C-105E1307D50D}" type="presParOf" srcId="{9AC23073-6199-41F1-A973-826F2B57980D}" destId="{3B61F263-BCDB-4C47-ABED-33A6EDF6F120}" srcOrd="0" destOrd="0" presId="urn:microsoft.com/office/officeart/2005/8/layout/hierarchy1"/>
    <dgm:cxn modelId="{BC770FD6-BD28-4A91-A55F-695268859EE7}" type="presParOf" srcId="{9AC23073-6199-41F1-A973-826F2B57980D}" destId="{99EB3F29-9C45-4382-B1B8-3F604D1084BB}" srcOrd="1" destOrd="0" presId="urn:microsoft.com/office/officeart/2005/8/layout/hierarchy1"/>
    <dgm:cxn modelId="{0B3205CE-FB89-45CD-9071-11E4747E29A9}" type="presParOf" srcId="{590B3969-B209-47A2-A658-36AE67E28BDD}" destId="{35FB7406-A595-4038-A920-2277A7D2AF96}" srcOrd="1" destOrd="0" presId="urn:microsoft.com/office/officeart/2005/8/layout/hierarchy1"/>
    <dgm:cxn modelId="{A4493498-0DD6-4449-90AF-11C05DEB9D57}" type="presParOf" srcId="{39D66377-7F83-4AA6-A092-290E202747E3}" destId="{480F251D-E69A-45D0-8D22-EB72BA175699}" srcOrd="2" destOrd="0" presId="urn:microsoft.com/office/officeart/2005/8/layout/hierarchy1"/>
    <dgm:cxn modelId="{C24F1C83-32C7-42B9-955B-4481ADCEA535}" type="presParOf" srcId="{480F251D-E69A-45D0-8D22-EB72BA175699}" destId="{C1B8A4C4-3B4F-48E7-8BF5-9DA5228DC33E}" srcOrd="0" destOrd="0" presId="urn:microsoft.com/office/officeart/2005/8/layout/hierarchy1"/>
    <dgm:cxn modelId="{86D55C8C-F2A9-488B-86E3-ABCD2AAB8026}" type="presParOf" srcId="{C1B8A4C4-3B4F-48E7-8BF5-9DA5228DC33E}" destId="{FBC06055-0F04-406A-B47E-B8D63A552719}" srcOrd="0" destOrd="0" presId="urn:microsoft.com/office/officeart/2005/8/layout/hierarchy1"/>
    <dgm:cxn modelId="{E2F7FA89-C222-418B-BB03-CFAA2696B27D}" type="presParOf" srcId="{C1B8A4C4-3B4F-48E7-8BF5-9DA5228DC33E}" destId="{A262E27F-E810-42BF-BA30-C94F0C85817F}" srcOrd="1" destOrd="0" presId="urn:microsoft.com/office/officeart/2005/8/layout/hierarchy1"/>
    <dgm:cxn modelId="{7EB64C97-A78E-47EC-8E76-DF0B9A00187E}" type="presParOf" srcId="{480F251D-E69A-45D0-8D22-EB72BA175699}" destId="{6F9F2920-3551-4C9C-90FD-84A33658A6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A182B-79E1-41B2-B387-3A3A6455B6EF}">
      <dsp:nvSpPr>
        <dsp:cNvPr id="0" name=""/>
        <dsp:cNvSpPr/>
      </dsp:nvSpPr>
      <dsp:spPr>
        <a:xfrm>
          <a:off x="0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5F3C8-28C9-4DA4-AFB6-39109BF38D51}">
      <dsp:nvSpPr>
        <dsp:cNvPr id="0" name=""/>
        <dsp:cNvSpPr/>
      </dsp:nvSpPr>
      <dsp:spPr>
        <a:xfrm>
          <a:off x="300793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/>
            <a:t>Days</a:t>
          </a:r>
          <a:r>
            <a:rPr lang="fi-FI" sz="1100" kern="1200" dirty="0"/>
            <a:t> </a:t>
          </a:r>
          <a:r>
            <a:rPr lang="fi-FI" sz="1100" kern="1200" dirty="0" err="1"/>
            <a:t>went</a:t>
          </a:r>
          <a:r>
            <a:rPr lang="fi-FI" sz="1100" kern="1200" dirty="0"/>
            <a:t> </a:t>
          </a:r>
          <a:r>
            <a:rPr lang="fi-FI" sz="1100" kern="1200" dirty="0" err="1"/>
            <a:t>by</a:t>
          </a:r>
          <a:r>
            <a:rPr lang="fi-FI" sz="1100" kern="1200" dirty="0"/>
            <a:t>, </a:t>
          </a:r>
          <a:r>
            <a:rPr lang="fi-FI" sz="1100" kern="1200" dirty="0" err="1"/>
            <a:t>one</a:t>
          </a:r>
          <a:r>
            <a:rPr lang="fi-FI" sz="1100" kern="1200" dirty="0"/>
            <a:t> </a:t>
          </a:r>
          <a:r>
            <a:rPr lang="fi-FI" sz="1100" kern="1200" dirty="0" err="1"/>
            <a:t>after</a:t>
          </a:r>
          <a:r>
            <a:rPr lang="fi-FI" sz="1100" kern="1200" dirty="0"/>
            <a:t> </a:t>
          </a:r>
          <a:r>
            <a:rPr lang="fi-FI" sz="1100" kern="1200" dirty="0" err="1"/>
            <a:t>another</a:t>
          </a:r>
          <a:r>
            <a:rPr lang="fi-FI" sz="1100" kern="1200" dirty="0"/>
            <a:t>. </a:t>
          </a:r>
          <a:r>
            <a:rPr lang="fi-FI" sz="1100" kern="1200" dirty="0" err="1"/>
            <a:t>She</a:t>
          </a:r>
          <a:r>
            <a:rPr lang="fi-FI" sz="1100" kern="1200" dirty="0"/>
            <a:t> </a:t>
          </a:r>
          <a:r>
            <a:rPr lang="fi-FI" sz="1100" kern="1200" dirty="0" err="1"/>
            <a:t>waited</a:t>
          </a:r>
          <a:r>
            <a:rPr lang="fi-FI" sz="1100" kern="1200" dirty="0"/>
            <a:t>, </a:t>
          </a:r>
          <a:r>
            <a:rPr lang="fi-FI" sz="1100" kern="1200" dirty="0" err="1"/>
            <a:t>she</a:t>
          </a:r>
          <a:r>
            <a:rPr lang="fi-FI" sz="1100" kern="1200" dirty="0"/>
            <a:t> </a:t>
          </a:r>
          <a:r>
            <a:rPr lang="fi-FI" sz="1100" kern="1200" dirty="0" err="1"/>
            <a:t>waited</a:t>
          </a:r>
          <a:r>
            <a:rPr lang="fi-FI" sz="1100" kern="1200" dirty="0"/>
            <a:t> </a:t>
          </a:r>
          <a:r>
            <a:rPr lang="fi-FI" sz="1100" kern="1200" dirty="0" err="1"/>
            <a:t>so</a:t>
          </a:r>
          <a:r>
            <a:rPr lang="fi-FI" sz="1100" kern="1200" dirty="0"/>
            <a:t> long </a:t>
          </a:r>
          <a:r>
            <a:rPr lang="fi-FI" sz="1100" kern="1200" dirty="0" err="1"/>
            <a:t>that</a:t>
          </a:r>
          <a:r>
            <a:rPr lang="fi-FI" sz="1100" kern="1200" dirty="0"/>
            <a:t> </a:t>
          </a:r>
          <a:r>
            <a:rPr lang="fi-FI" sz="1100" kern="1200" dirty="0" err="1"/>
            <a:t>after</a:t>
          </a:r>
          <a:r>
            <a:rPr lang="fi-FI" sz="1100" kern="1200" dirty="0"/>
            <a:t> a </a:t>
          </a:r>
          <a:r>
            <a:rPr lang="fi-FI" sz="1100" kern="1200" dirty="0" err="1"/>
            <a:t>time</a:t>
          </a:r>
          <a:r>
            <a:rPr lang="fi-FI" sz="1100" kern="1200" dirty="0"/>
            <a:t> </a:t>
          </a:r>
          <a:r>
            <a:rPr lang="fi-FI" sz="1100" kern="1200" dirty="0" err="1"/>
            <a:t>had</a:t>
          </a:r>
          <a:r>
            <a:rPr lang="fi-FI" sz="1100" kern="1200" dirty="0"/>
            <a:t> </a:t>
          </a:r>
          <a:r>
            <a:rPr lang="fi-FI" sz="1100" kern="1200" dirty="0" err="1"/>
            <a:t>went</a:t>
          </a:r>
          <a:r>
            <a:rPr lang="fi-FI" sz="1100" kern="1200" dirty="0"/>
            <a:t> </a:t>
          </a:r>
          <a:r>
            <a:rPr lang="fi-FI" sz="1100" kern="1200" dirty="0" err="1"/>
            <a:t>by</a:t>
          </a:r>
          <a:r>
            <a:rPr lang="fi-FI" sz="1100" kern="1200" dirty="0"/>
            <a:t> </a:t>
          </a:r>
          <a:r>
            <a:rPr lang="fi-FI" sz="1100" kern="1200" dirty="0" err="1"/>
            <a:t>she</a:t>
          </a:r>
          <a:r>
            <a:rPr lang="fi-FI" sz="1100" kern="1200" dirty="0"/>
            <a:t> </a:t>
          </a:r>
          <a:r>
            <a:rPr lang="fi-FI" sz="1100" kern="1200" dirty="0" err="1"/>
            <a:t>didn't</a:t>
          </a:r>
          <a:r>
            <a:rPr lang="fi-FI" sz="1100" kern="1200" dirty="0"/>
            <a:t> </a:t>
          </a:r>
          <a:r>
            <a:rPr lang="fi-FI" sz="1100" kern="1200" dirty="0" err="1"/>
            <a:t>remember</a:t>
          </a:r>
          <a:r>
            <a:rPr lang="fi-FI" sz="1100" kern="1200" dirty="0"/>
            <a:t> </a:t>
          </a:r>
          <a:r>
            <a:rPr lang="fi-FI" sz="1100" kern="1200" dirty="0" err="1"/>
            <a:t>anymore</a:t>
          </a:r>
          <a:r>
            <a:rPr lang="fi-FI" sz="1100" kern="1200" dirty="0"/>
            <a:t> </a:t>
          </a:r>
          <a:r>
            <a:rPr lang="fi-FI" sz="1100" kern="1200" dirty="0" err="1"/>
            <a:t>who</a:t>
          </a:r>
          <a:r>
            <a:rPr lang="fi-FI" sz="1100" kern="1200" dirty="0"/>
            <a:t> </a:t>
          </a:r>
          <a:r>
            <a:rPr lang="fi-FI" sz="1100" kern="1200" dirty="0" err="1"/>
            <a:t>she</a:t>
          </a:r>
          <a:r>
            <a:rPr lang="fi-FI" sz="1100" kern="1200" dirty="0"/>
            <a:t> </a:t>
          </a:r>
          <a:r>
            <a:rPr lang="fi-FI" sz="1100" kern="1200" dirty="0" err="1"/>
            <a:t>was</a:t>
          </a:r>
          <a:r>
            <a:rPr lang="fi-FI" sz="1100" kern="1200" dirty="0"/>
            <a:t>. </a:t>
          </a:r>
          <a:r>
            <a:rPr lang="fi-FI" sz="1100" kern="1200" dirty="0" err="1"/>
            <a:t>She</a:t>
          </a:r>
          <a:r>
            <a:rPr lang="fi-FI" sz="1100" kern="1200" dirty="0"/>
            <a:t> </a:t>
          </a:r>
          <a:r>
            <a:rPr lang="fi-FI" sz="1100" kern="1200" dirty="0" err="1"/>
            <a:t>was</a:t>
          </a:r>
          <a:r>
            <a:rPr lang="fi-FI" sz="1100" kern="1200" dirty="0"/>
            <a:t> just a </a:t>
          </a:r>
          <a:r>
            <a:rPr lang="fi-FI" sz="1100" kern="1200" dirty="0" err="1"/>
            <a:t>breath</a:t>
          </a:r>
          <a:r>
            <a:rPr lang="fi-FI" sz="1100" kern="1200" dirty="0"/>
            <a:t> of </a:t>
          </a:r>
          <a:r>
            <a:rPr lang="fi-FI" sz="1100" kern="1200" dirty="0" err="1"/>
            <a:t>missing</a:t>
          </a:r>
          <a:r>
            <a:rPr lang="fi-FI" sz="1100" kern="1200" dirty="0"/>
            <a:t>, </a:t>
          </a:r>
          <a:r>
            <a:rPr lang="fi-FI" sz="1100" kern="1200" dirty="0" err="1"/>
            <a:t>breath</a:t>
          </a:r>
          <a:r>
            <a:rPr lang="fi-FI" sz="1100" kern="1200" dirty="0"/>
            <a:t> of </a:t>
          </a:r>
          <a:r>
            <a:rPr lang="fi-FI" sz="1100" kern="1200" dirty="0" err="1"/>
            <a:t>sorrow</a:t>
          </a:r>
          <a:r>
            <a:rPr lang="fi-FI" sz="1100" kern="1200" dirty="0"/>
            <a:t> and a </a:t>
          </a:r>
          <a:r>
            <a:rPr lang="fi-FI" sz="1100" kern="1200" dirty="0" err="1"/>
            <a:t>faded</a:t>
          </a:r>
          <a:r>
            <a:rPr lang="fi-FI" sz="1100" kern="1200" dirty="0"/>
            <a:t> </a:t>
          </a:r>
          <a:r>
            <a:rPr lang="fi-FI" sz="1100" kern="1200" dirty="0" err="1"/>
            <a:t>figure</a:t>
          </a:r>
          <a:r>
            <a:rPr lang="fi-FI" sz="1100" kern="1200" dirty="0"/>
            <a:t> </a:t>
          </a:r>
          <a:r>
            <a:rPr lang="fi-FI" sz="1100" kern="1200" dirty="0" err="1"/>
            <a:t>against</a:t>
          </a:r>
          <a:r>
            <a:rPr lang="fi-FI" sz="1100" kern="1200" dirty="0"/>
            <a:t> </a:t>
          </a:r>
          <a:r>
            <a:rPr lang="fi-FI" sz="1100" kern="1200" dirty="0" err="1"/>
            <a:t>the</a:t>
          </a:r>
          <a:r>
            <a:rPr lang="fi-FI" sz="1100" kern="1200" dirty="0"/>
            <a:t> </a:t>
          </a:r>
          <a:r>
            <a:rPr lang="fi-FI" sz="1100" kern="1200" dirty="0" err="1"/>
            <a:t>window</a:t>
          </a:r>
          <a:r>
            <a:rPr lang="fi-FI" sz="1100" kern="1200" dirty="0"/>
            <a:t>. a </a:t>
          </a:r>
          <a:r>
            <a:rPr lang="fi-FI" sz="1100" kern="1200" dirty="0" err="1"/>
            <a:t>Figure</a:t>
          </a:r>
          <a:r>
            <a:rPr lang="fi-FI" sz="1100" kern="1200" dirty="0"/>
            <a:t> </a:t>
          </a:r>
          <a:r>
            <a:rPr lang="fi-FI" sz="1100" kern="1200" dirty="0" err="1"/>
            <a:t>that</a:t>
          </a:r>
          <a:r>
            <a:rPr lang="fi-FI" sz="1100" kern="1200" dirty="0"/>
            <a:t> </a:t>
          </a:r>
          <a:r>
            <a:rPr lang="fi-FI" sz="1100" kern="1200" dirty="0" err="1"/>
            <a:t>was</a:t>
          </a:r>
          <a:r>
            <a:rPr lang="fi-FI" sz="1100" kern="1200" dirty="0"/>
            <a:t> </a:t>
          </a:r>
          <a:r>
            <a:rPr lang="fi-FI" sz="1100" kern="1200" dirty="0" err="1"/>
            <a:t>waiting</a:t>
          </a:r>
          <a:r>
            <a:rPr lang="fi-FI" sz="1100" kern="1200" dirty="0"/>
            <a:t> for </a:t>
          </a:r>
          <a:r>
            <a:rPr lang="fi-FI" sz="1100" kern="1200" dirty="0" err="1"/>
            <a:t>something</a:t>
          </a:r>
          <a:r>
            <a:rPr lang="fi-FI" sz="1100" kern="1200" dirty="0"/>
            <a:t> </a:t>
          </a:r>
          <a:r>
            <a:rPr lang="fi-FI" sz="1100" kern="1200" dirty="0" err="1"/>
            <a:t>that</a:t>
          </a:r>
          <a:r>
            <a:rPr lang="fi-FI" sz="1100" kern="1200" dirty="0"/>
            <a:t> </a:t>
          </a:r>
          <a:r>
            <a:rPr lang="fi-FI" sz="1100" kern="1200" dirty="0" err="1"/>
            <a:t>isn’t</a:t>
          </a:r>
          <a:r>
            <a:rPr lang="fi-FI" sz="1100" kern="1200" dirty="0"/>
            <a:t> </a:t>
          </a:r>
          <a:r>
            <a:rPr lang="fi-FI" sz="1100" kern="1200" dirty="0" err="1"/>
            <a:t>never</a:t>
          </a:r>
          <a:r>
            <a:rPr lang="fi-FI" sz="1100" kern="1200" dirty="0"/>
            <a:t> </a:t>
          </a:r>
          <a:r>
            <a:rPr lang="fi-FI" sz="1100" kern="1200" dirty="0" err="1"/>
            <a:t>coming</a:t>
          </a:r>
          <a:r>
            <a:rPr lang="fi-FI" sz="1100" kern="1200" dirty="0"/>
            <a:t> </a:t>
          </a:r>
          <a:r>
            <a:rPr lang="fi-FI" sz="1100" kern="1200" dirty="0" err="1"/>
            <a:t>back</a:t>
          </a:r>
          <a:r>
            <a:rPr lang="fi-FI" sz="1100" kern="1200" dirty="0"/>
            <a:t>.</a:t>
          </a:r>
          <a:endParaRPr lang="en-US" sz="1100" kern="1200" dirty="0"/>
        </a:p>
      </dsp:txBody>
      <dsp:txXfrm>
        <a:off x="351142" y="876939"/>
        <a:ext cx="2606440" cy="1618335"/>
      </dsp:txXfrm>
    </dsp:sp>
    <dsp:sp modelId="{3B61F263-BCDB-4C47-ABED-33A6EDF6F120}">
      <dsp:nvSpPr>
        <dsp:cNvPr id="0" name=""/>
        <dsp:cNvSpPr/>
      </dsp:nvSpPr>
      <dsp:spPr>
        <a:xfrm>
          <a:off x="3308725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B3F29-9C45-4382-B1B8-3F604D1084BB}">
      <dsp:nvSpPr>
        <dsp:cNvPr id="0" name=""/>
        <dsp:cNvSpPr/>
      </dsp:nvSpPr>
      <dsp:spPr>
        <a:xfrm>
          <a:off x="3609518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Time, </a:t>
          </a:r>
          <a:r>
            <a:rPr lang="fi-FI" sz="1100" kern="1200" dirty="0" err="1"/>
            <a:t>time</a:t>
          </a:r>
          <a:r>
            <a:rPr lang="fi-FI" sz="1100" kern="1200" dirty="0"/>
            <a:t> is a </a:t>
          </a:r>
          <a:r>
            <a:rPr lang="fi-FI" sz="1100" kern="1200" dirty="0" err="1"/>
            <a:t>strange</a:t>
          </a:r>
          <a:r>
            <a:rPr lang="fi-FI" sz="1100" kern="1200" dirty="0"/>
            <a:t> </a:t>
          </a:r>
          <a:r>
            <a:rPr lang="fi-FI" sz="1100" kern="1200" dirty="0" err="1"/>
            <a:t>thing</a:t>
          </a:r>
          <a:r>
            <a:rPr lang="fi-FI" sz="1100" kern="1200" dirty="0"/>
            <a:t>. </a:t>
          </a:r>
          <a:r>
            <a:rPr lang="fi-FI" sz="1100" kern="1200" dirty="0" err="1"/>
            <a:t>When</a:t>
          </a:r>
          <a:r>
            <a:rPr lang="fi-FI" sz="1100" kern="1200" dirty="0"/>
            <a:t> </a:t>
          </a:r>
          <a:r>
            <a:rPr lang="fi-FI" sz="1100" kern="1200" dirty="0" err="1"/>
            <a:t>you</a:t>
          </a:r>
          <a:r>
            <a:rPr lang="fi-FI" sz="1100" kern="1200" dirty="0"/>
            <a:t> </a:t>
          </a:r>
          <a:r>
            <a:rPr lang="fi-FI" sz="1100" kern="1200" dirty="0" err="1"/>
            <a:t>are</a:t>
          </a:r>
          <a:r>
            <a:rPr lang="fi-FI" sz="1100" kern="1200" dirty="0"/>
            <a:t> </a:t>
          </a:r>
          <a:r>
            <a:rPr lang="fi-FI" sz="1100" kern="1200" dirty="0" err="1"/>
            <a:t>waiting</a:t>
          </a:r>
          <a:r>
            <a:rPr lang="fi-FI" sz="1100" kern="1200" dirty="0"/>
            <a:t> </a:t>
          </a:r>
          <a:r>
            <a:rPr lang="fi-FI" sz="1100" kern="1200" dirty="0" err="1"/>
            <a:t>something</a:t>
          </a:r>
          <a:r>
            <a:rPr lang="fi-FI" sz="1100" kern="1200" dirty="0"/>
            <a:t> to </a:t>
          </a:r>
          <a:r>
            <a:rPr lang="fi-FI" sz="1100" kern="1200" dirty="0" err="1"/>
            <a:t>happen</a:t>
          </a:r>
          <a:r>
            <a:rPr lang="fi-FI" sz="1100" kern="1200" dirty="0"/>
            <a:t> </a:t>
          </a:r>
          <a:r>
            <a:rPr lang="fi-FI" sz="1100" kern="1200" dirty="0" err="1"/>
            <a:t>time</a:t>
          </a:r>
          <a:r>
            <a:rPr lang="fi-FI" sz="1100" kern="1200" dirty="0"/>
            <a:t> </a:t>
          </a:r>
          <a:r>
            <a:rPr lang="fi-FI" sz="1100" kern="1200" dirty="0" err="1"/>
            <a:t>goes</a:t>
          </a:r>
          <a:r>
            <a:rPr lang="fi-FI" sz="1100" kern="1200" dirty="0"/>
            <a:t> </a:t>
          </a:r>
          <a:r>
            <a:rPr lang="fi-FI" sz="1100" kern="1200" dirty="0" err="1"/>
            <a:t>truly</a:t>
          </a:r>
          <a:r>
            <a:rPr lang="fi-FI" sz="1100" kern="1200" dirty="0"/>
            <a:t> </a:t>
          </a:r>
          <a:r>
            <a:rPr lang="fi-FI" sz="1100" kern="1200" dirty="0" err="1"/>
            <a:t>slow</a:t>
          </a:r>
          <a:r>
            <a:rPr lang="fi-FI" sz="1100" kern="1200" dirty="0"/>
            <a:t>, </a:t>
          </a:r>
          <a:r>
            <a:rPr lang="fi-FI" sz="1100" kern="1200" dirty="0" err="1"/>
            <a:t>but</a:t>
          </a:r>
          <a:r>
            <a:rPr lang="fi-FI" sz="1100" kern="1200" dirty="0"/>
            <a:t> </a:t>
          </a:r>
          <a:r>
            <a:rPr lang="fi-FI" sz="1100" kern="1200" dirty="0" err="1"/>
            <a:t>when</a:t>
          </a:r>
          <a:r>
            <a:rPr lang="fi-FI" sz="1100" kern="1200" dirty="0"/>
            <a:t> </a:t>
          </a:r>
          <a:r>
            <a:rPr lang="fi-FI" sz="1100" kern="1200" dirty="0" err="1"/>
            <a:t>you</a:t>
          </a:r>
          <a:r>
            <a:rPr lang="fi-FI" sz="1100" kern="1200" dirty="0"/>
            <a:t> </a:t>
          </a:r>
          <a:r>
            <a:rPr lang="fi-FI" sz="1100" kern="1200" dirty="0" err="1"/>
            <a:t>are</a:t>
          </a:r>
          <a:r>
            <a:rPr lang="fi-FI" sz="1100" kern="1200" dirty="0"/>
            <a:t> </a:t>
          </a:r>
          <a:r>
            <a:rPr lang="fi-FI" sz="1100" kern="1200" dirty="0" err="1"/>
            <a:t>having</a:t>
          </a:r>
          <a:r>
            <a:rPr lang="fi-FI" sz="1100" kern="1200" dirty="0"/>
            <a:t> </a:t>
          </a:r>
          <a:r>
            <a:rPr lang="fi-FI" sz="1100" kern="1200" dirty="0" err="1"/>
            <a:t>the</a:t>
          </a:r>
          <a:r>
            <a:rPr lang="fi-FI" sz="1100" kern="1200" dirty="0"/>
            <a:t> </a:t>
          </a:r>
          <a:r>
            <a:rPr lang="fi-FI" sz="1100" kern="1200" dirty="0" err="1"/>
            <a:t>time</a:t>
          </a:r>
          <a:r>
            <a:rPr lang="fi-FI" sz="1100" kern="1200" dirty="0"/>
            <a:t> of </a:t>
          </a:r>
          <a:r>
            <a:rPr lang="fi-FI" sz="1100" kern="1200" dirty="0" err="1"/>
            <a:t>your</a:t>
          </a:r>
          <a:r>
            <a:rPr lang="fi-FI" sz="1100" kern="1200" dirty="0"/>
            <a:t> life </a:t>
          </a:r>
          <a:r>
            <a:rPr lang="fi-FI" sz="1100" kern="1200" dirty="0" err="1"/>
            <a:t>time</a:t>
          </a:r>
          <a:r>
            <a:rPr lang="fi-FI" sz="1100" kern="1200" dirty="0"/>
            <a:t> just </a:t>
          </a:r>
          <a:r>
            <a:rPr lang="fi-FI" sz="1100" kern="1200" dirty="0" err="1"/>
            <a:t>slips</a:t>
          </a:r>
          <a:r>
            <a:rPr lang="fi-FI" sz="1100" kern="1200" dirty="0"/>
            <a:t> </a:t>
          </a:r>
          <a:r>
            <a:rPr lang="fi-FI" sz="1100" kern="1200" dirty="0" err="1"/>
            <a:t>between</a:t>
          </a:r>
          <a:r>
            <a:rPr lang="fi-FI" sz="1100" kern="1200" dirty="0"/>
            <a:t> </a:t>
          </a:r>
          <a:r>
            <a:rPr lang="fi-FI" sz="1100" kern="1200" dirty="0" err="1"/>
            <a:t>your</a:t>
          </a:r>
          <a:r>
            <a:rPr lang="fi-FI" sz="1100" kern="1200" dirty="0"/>
            <a:t> </a:t>
          </a:r>
          <a:r>
            <a:rPr lang="fi-FI" sz="1100" kern="1200" dirty="0" err="1"/>
            <a:t>fingers</a:t>
          </a:r>
          <a:r>
            <a:rPr lang="fi-FI" sz="1100" kern="1200" dirty="0"/>
            <a:t>. Time is life.</a:t>
          </a:r>
          <a:endParaRPr lang="en-US" sz="1100" kern="1200" dirty="0"/>
        </a:p>
      </dsp:txBody>
      <dsp:txXfrm>
        <a:off x="3659867" y="876939"/>
        <a:ext cx="2606440" cy="1618335"/>
      </dsp:txXfrm>
    </dsp:sp>
    <dsp:sp modelId="{FBC06055-0F04-406A-B47E-B8D63A552719}">
      <dsp:nvSpPr>
        <dsp:cNvPr id="0" name=""/>
        <dsp:cNvSpPr/>
      </dsp:nvSpPr>
      <dsp:spPr>
        <a:xfrm>
          <a:off x="6617450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E27F-E810-42BF-BA30-C94F0C85817F}">
      <dsp:nvSpPr>
        <dsp:cNvPr id="0" name=""/>
        <dsp:cNvSpPr/>
      </dsp:nvSpPr>
      <dsp:spPr>
        <a:xfrm>
          <a:off x="6918244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I broke myself so you can be whole.</a:t>
          </a:r>
          <a:endParaRPr lang="en-US" sz="1100" kern="1200"/>
        </a:p>
      </dsp:txBody>
      <dsp:txXfrm>
        <a:off x="6968593" y="876939"/>
        <a:ext cx="2606440" cy="161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1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4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2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1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0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3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6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1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7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0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3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Creative Writing 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By Sofia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00F3F-9691-4833-A954-748CFEF4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WHY DID I CHOSE THIS TOPIC?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4447CB-51A1-4C8D-9139-DEAB75F0632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1800"/>
              <a:t>"I </a:t>
            </a:r>
            <a:r>
              <a:rPr lang="fi-FI" sz="1800" err="1"/>
              <a:t>have</a:t>
            </a:r>
            <a:r>
              <a:rPr lang="fi-FI" sz="1800"/>
              <a:t> </a:t>
            </a:r>
            <a:r>
              <a:rPr lang="fi-FI" sz="1800" err="1"/>
              <a:t>always</a:t>
            </a:r>
            <a:r>
              <a:rPr lang="fi-FI" sz="1800"/>
              <a:t> </a:t>
            </a:r>
            <a:r>
              <a:rPr lang="fi-FI" sz="1800" err="1"/>
              <a:t>loved</a:t>
            </a:r>
            <a:r>
              <a:rPr lang="fi-FI" sz="1800"/>
              <a:t> </a:t>
            </a:r>
            <a:r>
              <a:rPr lang="fi-FI" sz="1800" err="1"/>
              <a:t>writing</a:t>
            </a:r>
            <a:r>
              <a:rPr lang="fi-FI" sz="1800"/>
              <a:t> and i </a:t>
            </a:r>
            <a:r>
              <a:rPr lang="fi-FI" sz="1800" err="1"/>
              <a:t>thought</a:t>
            </a:r>
            <a:r>
              <a:rPr lang="fi-FI" sz="1800"/>
              <a:t> </a:t>
            </a:r>
            <a:r>
              <a:rPr lang="fi-FI" sz="1800" err="1"/>
              <a:t>that</a:t>
            </a:r>
            <a:r>
              <a:rPr lang="fi-FI" sz="1800"/>
              <a:t> </a:t>
            </a:r>
            <a:r>
              <a:rPr lang="fi-FI" sz="1800" err="1"/>
              <a:t>creative</a:t>
            </a:r>
            <a:r>
              <a:rPr lang="fi-FI" sz="1800"/>
              <a:t> </a:t>
            </a:r>
            <a:r>
              <a:rPr lang="fi-FI" sz="1800" err="1"/>
              <a:t>writing</a:t>
            </a:r>
            <a:r>
              <a:rPr lang="fi-FI" sz="1800"/>
              <a:t> </a:t>
            </a:r>
            <a:r>
              <a:rPr lang="fi-FI" sz="1800" err="1"/>
              <a:t>was</a:t>
            </a:r>
            <a:r>
              <a:rPr lang="fi-FI" sz="1800"/>
              <a:t> </a:t>
            </a:r>
            <a:r>
              <a:rPr lang="fi-FI" sz="1800" err="1"/>
              <a:t>the</a:t>
            </a:r>
            <a:r>
              <a:rPr lang="fi-FI" sz="1800"/>
              <a:t> </a:t>
            </a:r>
            <a:r>
              <a:rPr lang="fi-FI" sz="1800" err="1"/>
              <a:t>right</a:t>
            </a:r>
            <a:r>
              <a:rPr lang="fi-FI" sz="1800"/>
              <a:t> option for me"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02620E-493E-4E5F-A659-6A2865CAE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025" y="5509845"/>
            <a:ext cx="9690595" cy="9978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1600" dirty="0"/>
              <a:t>"No </a:t>
            </a:r>
            <a:r>
              <a:rPr lang="fi-FI" sz="1600" dirty="0" err="1"/>
              <a:t>one</a:t>
            </a:r>
            <a:r>
              <a:rPr lang="fi-FI" sz="1600" dirty="0"/>
              <a:t> </a:t>
            </a:r>
            <a:r>
              <a:rPr lang="fi-FI" sz="1600" dirty="0" err="1"/>
              <a:t>forgets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truth</a:t>
            </a:r>
            <a:r>
              <a:rPr lang="fi-FI" sz="1600" dirty="0"/>
              <a:t> ; </a:t>
            </a:r>
            <a:r>
              <a:rPr lang="fi-FI" sz="1600" dirty="0" err="1"/>
              <a:t>they</a:t>
            </a:r>
            <a:r>
              <a:rPr lang="fi-FI" sz="1600" dirty="0"/>
              <a:t> just </a:t>
            </a:r>
            <a:r>
              <a:rPr lang="fi-FI" sz="1600" dirty="0" err="1"/>
              <a:t>get</a:t>
            </a:r>
            <a:r>
              <a:rPr lang="fi-FI" sz="1600" dirty="0"/>
              <a:t> </a:t>
            </a:r>
            <a:r>
              <a:rPr lang="fi-FI" sz="1600" dirty="0" err="1"/>
              <a:t>better</a:t>
            </a:r>
            <a:r>
              <a:rPr lang="fi-FI" sz="1600" dirty="0"/>
              <a:t> at </a:t>
            </a:r>
            <a:r>
              <a:rPr lang="fi-FI" sz="1600" dirty="0" err="1"/>
              <a:t>lying</a:t>
            </a:r>
            <a:r>
              <a:rPr lang="fi-FI" sz="1600" dirty="0"/>
              <a:t>"</a:t>
            </a:r>
          </a:p>
          <a:p>
            <a:r>
              <a:rPr lang="fi-FI" sz="1600" dirty="0"/>
              <a:t>Richard </a:t>
            </a:r>
            <a:r>
              <a:rPr lang="fi-FI" sz="1600" dirty="0" err="1"/>
              <a:t>Yates</a:t>
            </a:r>
            <a:r>
              <a:rPr lang="fi-FI" sz="1600" dirty="0"/>
              <a:t>: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Revolutionary</a:t>
            </a:r>
            <a:r>
              <a:rPr lang="fi-FI" sz="1600" dirty="0"/>
              <a:t> </a:t>
            </a:r>
            <a:r>
              <a:rPr lang="fi-FI" sz="1600" dirty="0" err="1"/>
              <a:t>road</a:t>
            </a:r>
            <a:r>
              <a:rPr lang="fi-FI" sz="1600" dirty="0"/>
              <a:t> (1961)</a:t>
            </a:r>
          </a:p>
          <a:p>
            <a:r>
              <a:rPr lang="fi-FI" sz="1600" dirty="0"/>
              <a:t>"</a:t>
            </a:r>
            <a:r>
              <a:rPr lang="fi-FI" sz="1600" dirty="0" err="1"/>
              <a:t>Nothing</a:t>
            </a:r>
            <a:r>
              <a:rPr lang="fi-FI" sz="1600" dirty="0"/>
              <a:t> is </a:t>
            </a:r>
            <a:r>
              <a:rPr lang="fi-FI" sz="1600" dirty="0" err="1"/>
              <a:t>so</a:t>
            </a:r>
            <a:r>
              <a:rPr lang="fi-FI" sz="1600" dirty="0"/>
              <a:t> </a:t>
            </a:r>
            <a:r>
              <a:rPr lang="fi-FI" sz="1600" dirty="0" err="1"/>
              <a:t>painful</a:t>
            </a:r>
            <a:r>
              <a:rPr lang="fi-FI" sz="1600" dirty="0"/>
              <a:t> to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human</a:t>
            </a:r>
            <a:r>
              <a:rPr lang="fi-FI" sz="1600" dirty="0"/>
              <a:t> </a:t>
            </a:r>
            <a:r>
              <a:rPr lang="fi-FI" sz="1600" dirty="0" err="1"/>
              <a:t>mind</a:t>
            </a:r>
            <a:r>
              <a:rPr lang="fi-FI" sz="1600" dirty="0"/>
              <a:t> as a </a:t>
            </a:r>
            <a:r>
              <a:rPr lang="fi-FI" sz="1600" dirty="0" err="1"/>
              <a:t>great</a:t>
            </a:r>
            <a:r>
              <a:rPr lang="fi-FI" sz="1600" dirty="0"/>
              <a:t> and </a:t>
            </a:r>
            <a:r>
              <a:rPr lang="fi-FI" sz="1600" dirty="0" err="1"/>
              <a:t>sudden</a:t>
            </a:r>
            <a:r>
              <a:rPr lang="fi-FI" sz="1600" dirty="0"/>
              <a:t> </a:t>
            </a:r>
            <a:r>
              <a:rPr lang="fi-FI" sz="1600" dirty="0" err="1"/>
              <a:t>change</a:t>
            </a:r>
            <a:r>
              <a:rPr lang="fi-FI" sz="1600" dirty="0"/>
              <a:t>"</a:t>
            </a:r>
          </a:p>
          <a:p>
            <a:r>
              <a:rPr lang="fi-FI" sz="1600" dirty="0"/>
              <a:t>Mary Shelley: Frankenstein (1818)</a:t>
            </a:r>
          </a:p>
        </p:txBody>
      </p:sp>
    </p:spTree>
    <p:extLst>
      <p:ext uri="{BB962C8B-B14F-4D97-AF65-F5344CB8AC3E}">
        <p14:creationId xmlns:p14="http://schemas.microsoft.com/office/powerpoint/2010/main" val="39085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A6C06F8-9F8F-46FB-8C02-6A2A766F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Stages of work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4A5C0C-15B7-491F-9D4D-0D9304F1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Difficulties with the project and how I solved them?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F7558-87B4-45CC-8F7F-DC3E148A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English </a:t>
            </a:r>
            <a:r>
              <a:rPr lang="fi-FI" dirty="0" err="1"/>
              <a:t>literature</a:t>
            </a:r>
            <a:r>
              <a:rPr lang="fi-FI" dirty="0"/>
              <a:t> and </a:t>
            </a:r>
            <a:r>
              <a:rPr lang="fi-FI" dirty="0" err="1"/>
              <a:t>creative</a:t>
            </a:r>
            <a:r>
              <a:rPr lang="fi-FI" dirty="0"/>
              <a:t> </a:t>
            </a:r>
            <a:r>
              <a:rPr lang="fi-FI" dirty="0" err="1"/>
              <a:t>writing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A2D08E-98DA-4BE3-A02E-81597F7AD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7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1F74D44E-72AF-44B2-AC2B-9A82819AA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4" y="3313789"/>
            <a:ext cx="4825158" cy="2571985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5E9F29D-F032-429E-AA00-4D23F59BC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8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1C8969F0-1757-4969-BE43-B846744F4E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8712" y="3313789"/>
            <a:ext cx="4825159" cy="2571985"/>
          </a:xfrm>
        </p:spPr>
      </p:pic>
    </p:spTree>
    <p:extLst>
      <p:ext uri="{BB962C8B-B14F-4D97-AF65-F5344CB8AC3E}">
        <p14:creationId xmlns:p14="http://schemas.microsoft.com/office/powerpoint/2010/main" val="14352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2E8BD2A-4014-4DC6-A228-4ECE6A0A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896CA42-3323-41E5-B809-CD790B2A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EA2FE539-0B6F-4FAE-A391-B46476F4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D5A14FB-50A2-4964-8B07-EE40D1CE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FD63331C-DD2E-43D8-9511-B44EC057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2E5BC5-33DF-4BAD-8EFC-34A53F95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771" y="437513"/>
            <a:ext cx="6232398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What I learned from this project?</a:t>
            </a:r>
          </a:p>
        </p:txBody>
      </p:sp>
    </p:spTree>
    <p:extLst>
      <p:ext uri="{BB962C8B-B14F-4D97-AF65-F5344CB8AC3E}">
        <p14:creationId xmlns:p14="http://schemas.microsoft.com/office/powerpoint/2010/main" val="4167846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65423A-89B8-4FDC-8523-066C9CBB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EBEBEB"/>
                </a:solidFill>
              </a:rPr>
              <a:t>Few of my texts</a:t>
            </a:r>
          </a:p>
        </p:txBody>
      </p:sp>
      <p:graphicFrame>
        <p:nvGraphicFramePr>
          <p:cNvPr id="27" name="Sisällön paikkamerkki 2">
            <a:extLst>
              <a:ext uri="{FF2B5EF4-FFF2-40B4-BE49-F238E27FC236}">
                <a16:creationId xmlns:a16="http://schemas.microsoft.com/office/drawing/2014/main" id="{709A9E3A-9703-49F4-8DB5-1B435E3DA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25710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1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226bfa4-2cf2-453d-81a9-40565a929e61">c4c7797a-61a7-47b0-b128-97939aa1d4ce</ReferenceId>
    <SharedWithUsers xmlns="84e3967a-ee25-4630-ae35-4abd8ac6c72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06550E4B68E249AF3D7BA2BE7EC39A" ma:contentTypeVersion="13" ma:contentTypeDescription="Luo uusi asiakirja." ma:contentTypeScope="" ma:versionID="36afb616b3cbfcf9237e89e5e04ee807">
  <xsd:schema xmlns:xsd="http://www.w3.org/2001/XMLSchema" xmlns:xs="http://www.w3.org/2001/XMLSchema" xmlns:p="http://schemas.microsoft.com/office/2006/metadata/properties" xmlns:ns2="d226bfa4-2cf2-453d-81a9-40565a929e61" xmlns:ns3="84e3967a-ee25-4630-ae35-4abd8ac6c72d" targetNamespace="http://schemas.microsoft.com/office/2006/metadata/properties" ma:root="true" ma:fieldsID="2ae79371a5446724858e17d61d0f760b" ns2:_="" ns3:_="">
    <xsd:import namespace="d226bfa4-2cf2-453d-81a9-40565a929e61"/>
    <xsd:import namespace="84e3967a-ee25-4630-ae35-4abd8ac6c72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6bfa4-2cf2-453d-81a9-40565a929e6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3967a-ee25-4630-ae35-4abd8ac6c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A5094D-5239-4718-B41B-9F2646A22D46}">
  <ds:schemaRefs>
    <ds:schemaRef ds:uri="http://schemas.microsoft.com/office/2006/metadata/properties"/>
    <ds:schemaRef ds:uri="http://schemas.microsoft.com/office/infopath/2007/PartnerControls"/>
    <ds:schemaRef ds:uri="d226bfa4-2cf2-453d-81a9-40565a929e61"/>
    <ds:schemaRef ds:uri="84e3967a-ee25-4630-ae35-4abd8ac6c72d"/>
  </ds:schemaRefs>
</ds:datastoreItem>
</file>

<file path=customXml/itemProps2.xml><?xml version="1.0" encoding="utf-8"?>
<ds:datastoreItem xmlns:ds="http://schemas.openxmlformats.org/officeDocument/2006/customXml" ds:itemID="{568F8D18-3EFA-45F1-9216-251C15F5F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D87A7F-E828-44A2-8A64-CCA67066E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6bfa4-2cf2-453d-81a9-40565a929e61"/>
    <ds:schemaRef ds:uri="84e3967a-ee25-4630-ae35-4abd8ac6c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217</Words>
  <Application>Microsoft Office PowerPoint</Application>
  <PresentationFormat>Laajakuva</PresentationFormat>
  <Paragraphs>16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Ion Boardroom</vt:lpstr>
      <vt:lpstr>Creative Writing </vt:lpstr>
      <vt:lpstr>WHY DID I CHOSE THIS TOPIC?</vt:lpstr>
      <vt:lpstr>Stages of work</vt:lpstr>
      <vt:lpstr>English literature and creative writing</vt:lpstr>
      <vt:lpstr>What I learned from this project?</vt:lpstr>
      <vt:lpstr>Few of my texts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 </dc:title>
  <dc:creator/>
  <cp:lastModifiedBy>Sofia Paavola</cp:lastModifiedBy>
  <cp:revision>270</cp:revision>
  <dcterms:created xsi:type="dcterms:W3CDTF">2020-05-17T08:45:13Z</dcterms:created>
  <dcterms:modified xsi:type="dcterms:W3CDTF">2020-05-29T11:20:54Z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0x0101007806550E4B68E249AF3D7BA2BE7EC39A</vt:lpwstr>
  </property>
  <property fmtid="{D5CDD505-2E9C-101B-9397-08002B2CF9AE}" pid="3" name="Order">
    <vt:r8>18900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