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3" r:id="rId7"/>
    <p:sldId id="257" r:id="rId8"/>
    <p:sldId id="264" r:id="rId9"/>
    <p:sldId id="26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B62F5-E12D-E1CB-E996-1AA32676DEE2}" v="134" dt="2020-05-18T12:37:54.595"/>
    <p1510:client id="{3BA2A5A5-2E0A-60E4-2FA5-711C199AEE5B}" v="355" dt="2020-05-10T21:25:44.471"/>
    <p1510:client id="{BCBAC70D-F1AF-F2DE-5DEA-49BCC64CDAFF}" v="680" dt="2020-05-18T09:56:46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29.5.2020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29.5.2020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fi-FI" sz="4800">
                <a:solidFill>
                  <a:srgbClr val="FFFFFF"/>
                </a:solidFill>
                <a:cs typeface="Calibri Light"/>
              </a:rPr>
              <a:t>A book presentation</a:t>
            </a:r>
            <a:endParaRPr lang="fi-FI" sz="4800">
              <a:solidFill>
                <a:srgbClr val="FFFF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000">
                <a:solidFill>
                  <a:srgbClr val="FFFFFF"/>
                </a:solidFill>
                <a:cs typeface="Calibri"/>
              </a:rPr>
              <a:t>Twilight by Stephanie Meyer</a:t>
            </a:r>
          </a:p>
          <a:p>
            <a:endParaRPr lang="fi-FI" sz="2000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4" descr="Kuva, joka sisältää kohteen henkilö, punainen, pallo, pitäminen&#10;&#10;Kuvaus luotu, erittäin korkea luotettavuus">
            <a:extLst>
              <a:ext uri="{FF2B5EF4-FFF2-40B4-BE49-F238E27FC236}">
                <a16:creationId xmlns:a16="http://schemas.microsoft.com/office/drawing/2014/main" id="{3688EE48-4365-4D16-B1C5-6E2019D6E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442" y="492573"/>
            <a:ext cx="373430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D6BDE1-6411-4288-B140-F44C3D544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377183" cy="3681976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4400">
                <a:solidFill>
                  <a:schemeClr val="bg1"/>
                </a:solidFill>
                <a:cs typeface="Calibri Light"/>
              </a:rPr>
              <a:t>What happens in the book?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802E17-3371-4E91-BC5F-3C423DBD6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377184" cy="1757433"/>
          </a:xfrm>
          <a:noFill/>
        </p:spPr>
        <p:txBody>
          <a:bodyPr>
            <a:normAutofit/>
          </a:bodyPr>
          <a:lstStyle/>
          <a:p>
            <a:pPr algn="l"/>
            <a:endParaRPr lang="fi-FI" sz="2200">
              <a:solidFill>
                <a:schemeClr val="bg1"/>
              </a:solidFill>
            </a:endParaRPr>
          </a:p>
        </p:txBody>
      </p:sp>
      <p:pic>
        <p:nvPicPr>
          <p:cNvPr id="4" name="Kuva 4" descr="Kuva, joka sisältää kohteen henkilö, ulko, rakennus, nainen&#10;&#10;Kuvaus luotu, erittäin korkea luotettavuus">
            <a:extLst>
              <a:ext uri="{FF2B5EF4-FFF2-40B4-BE49-F238E27FC236}">
                <a16:creationId xmlns:a16="http://schemas.microsoft.com/office/drawing/2014/main" id="{8140235C-7F48-419D-87BF-C7761AC31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2" r="2094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000881-839D-4DBD-8230-4015A9D7F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fi-FI" sz="5800">
                <a:cs typeface="Calibri Light"/>
              </a:rPr>
              <a:t>How the book was different from the movie?</a:t>
            </a:r>
            <a:endParaRPr lang="fi-FI" sz="580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A1D8520-90A8-4E56-B1E3-AE30BCBF8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fi-FI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162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010C28-96E8-41EF-9EA9-7EE55254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  <a:cs typeface="Calibri Light"/>
              </a:rPr>
              <a:t>Some words I learned</a:t>
            </a:r>
            <a:endParaRPr lang="fi-FI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20E8B7-33D9-4192-8430-F260A2C9C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400">
                <a:solidFill>
                  <a:schemeClr val="bg1"/>
                </a:solidFill>
                <a:cs typeface="Calibri"/>
              </a:rPr>
              <a:t>A parka - pitkä hupullinen takki s.3</a:t>
            </a:r>
          </a:p>
          <a:p>
            <a:r>
              <a:rPr lang="fi-FI" sz="2400">
                <a:solidFill>
                  <a:schemeClr val="bg1"/>
                </a:solidFill>
                <a:cs typeface="Calibri"/>
              </a:rPr>
              <a:t>A canopy – latvusto s.7</a:t>
            </a:r>
          </a:p>
          <a:p>
            <a:r>
              <a:rPr lang="fi-FI" sz="2400">
                <a:solidFill>
                  <a:schemeClr val="bg1"/>
                </a:solidFill>
                <a:cs typeface="Calibri"/>
              </a:rPr>
              <a:t>On the periphery – not within reach s.58</a:t>
            </a:r>
          </a:p>
          <a:p>
            <a:r>
              <a:rPr lang="fi-FI" sz="2400">
                <a:solidFill>
                  <a:schemeClr val="bg1"/>
                </a:solidFill>
                <a:cs typeface="Calibri"/>
              </a:rPr>
              <a:t>Dwindling - vähenevä/hupeneva s. 126</a:t>
            </a:r>
          </a:p>
          <a:p>
            <a:endParaRPr lang="fi-FI" sz="24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70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7F15D88-3677-415F-A27A-F6B12510B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fi-FI" sz="5800" dirty="0" err="1">
                <a:cs typeface="Calibri Light"/>
              </a:rPr>
              <a:t>Why</a:t>
            </a:r>
            <a:r>
              <a:rPr lang="fi-FI" sz="5800" dirty="0">
                <a:cs typeface="Calibri Light"/>
              </a:rPr>
              <a:t> I </a:t>
            </a:r>
            <a:r>
              <a:rPr lang="fi-FI" sz="5800" dirty="0" err="1">
                <a:cs typeface="Calibri Light"/>
              </a:rPr>
              <a:t>chose</a:t>
            </a:r>
            <a:r>
              <a:rPr lang="fi-FI" sz="5800" dirty="0">
                <a:cs typeface="Calibri Light"/>
              </a:rPr>
              <a:t> </a:t>
            </a:r>
            <a:r>
              <a:rPr lang="fi-FI" sz="5800" dirty="0" err="1">
                <a:cs typeface="Calibri Light"/>
              </a:rPr>
              <a:t>this</a:t>
            </a:r>
            <a:r>
              <a:rPr lang="fi-FI" sz="5800" dirty="0">
                <a:cs typeface="Calibri Light"/>
              </a:rPr>
              <a:t> </a:t>
            </a:r>
            <a:r>
              <a:rPr lang="fi-FI" sz="5800" dirty="0" err="1">
                <a:cs typeface="Calibri Light"/>
              </a:rPr>
              <a:t>topic</a:t>
            </a:r>
            <a:r>
              <a:rPr lang="fi-FI" sz="5800" dirty="0">
                <a:cs typeface="Calibri Light"/>
              </a:rPr>
              <a:t> for my </a:t>
            </a:r>
            <a:r>
              <a:rPr lang="fi-FI" sz="5800" dirty="0" err="1">
                <a:cs typeface="Calibri Light"/>
              </a:rPr>
              <a:t>project</a:t>
            </a:r>
            <a:r>
              <a:rPr lang="fi-FI" sz="5800" dirty="0">
                <a:cs typeface="Calibri Light"/>
              </a:rPr>
              <a:t>?</a:t>
            </a:r>
            <a:endParaRPr lang="fi-FI" sz="5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2D995F2-36FA-402A-A39B-91B07C640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fi-FI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12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C7135E-E398-4738-A8D4-B89BDEDF7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fi-FI" sz="5800">
                <a:cs typeface="Calibri Light"/>
              </a:rPr>
              <a:t>Reading experience</a:t>
            </a:r>
            <a:endParaRPr lang="fi-FI" sz="580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62E90A5-7EE9-478F-B921-4C691709C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fi-FI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211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226bfa4-2cf2-453d-81a9-40565a929e61">f392a2e9-bbd3-474f-913a-a61ad296a514</ReferenceId>
    <SharedWithUsers xmlns="84e3967a-ee25-4630-ae35-4abd8ac6c72d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06550E4B68E249AF3D7BA2BE7EC39A" ma:contentTypeVersion="13" ma:contentTypeDescription="Luo uusi asiakirja." ma:contentTypeScope="" ma:versionID="36afb616b3cbfcf9237e89e5e04ee807">
  <xsd:schema xmlns:xsd="http://www.w3.org/2001/XMLSchema" xmlns:xs="http://www.w3.org/2001/XMLSchema" xmlns:p="http://schemas.microsoft.com/office/2006/metadata/properties" xmlns:ns2="d226bfa4-2cf2-453d-81a9-40565a929e61" xmlns:ns3="84e3967a-ee25-4630-ae35-4abd8ac6c72d" targetNamespace="http://schemas.microsoft.com/office/2006/metadata/properties" ma:root="true" ma:fieldsID="2ae79371a5446724858e17d61d0f760b" ns2:_="" ns3:_="">
    <xsd:import namespace="d226bfa4-2cf2-453d-81a9-40565a929e61"/>
    <xsd:import namespace="84e3967a-ee25-4630-ae35-4abd8ac6c72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6bfa4-2cf2-453d-81a9-40565a929e6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3967a-ee25-4630-ae35-4abd8ac6c72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480C11-81DB-4E47-B048-C357018C0754}">
  <ds:schemaRefs>
    <ds:schemaRef ds:uri="http://schemas.microsoft.com/office/2006/metadata/properties"/>
    <ds:schemaRef ds:uri="http://schemas.microsoft.com/office/infopath/2007/PartnerControls"/>
    <ds:schemaRef ds:uri="d226bfa4-2cf2-453d-81a9-40565a929e61"/>
    <ds:schemaRef ds:uri="84e3967a-ee25-4630-ae35-4abd8ac6c72d"/>
  </ds:schemaRefs>
</ds:datastoreItem>
</file>

<file path=customXml/itemProps2.xml><?xml version="1.0" encoding="utf-8"?>
<ds:datastoreItem xmlns:ds="http://schemas.openxmlformats.org/officeDocument/2006/customXml" ds:itemID="{EEE41EC3-10D8-4AEC-A24F-F68ECCF57E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73864-3D6E-427E-B1F2-9D7B041628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26bfa4-2cf2-453d-81a9-40565a929e61"/>
    <ds:schemaRef ds:uri="84e3967a-ee25-4630-ae35-4abd8ac6c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A book presentation</vt:lpstr>
      <vt:lpstr>What happens in the book?</vt:lpstr>
      <vt:lpstr>How the book was different from the movie?</vt:lpstr>
      <vt:lpstr>Some words I learned</vt:lpstr>
      <vt:lpstr>Why I chose this topic for my project?</vt:lpstr>
      <vt:lpstr>Reading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book presentation</dc:title>
  <dc:creator/>
  <cp:lastModifiedBy/>
  <cp:revision>155</cp:revision>
  <dcterms:created xsi:type="dcterms:W3CDTF">2020-05-10T21:07:34Z</dcterms:created>
  <dcterms:modified xsi:type="dcterms:W3CDTF">2020-05-29T11:09:35Z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0x0101007806550E4B68E249AF3D7BA2BE7EC39A</vt:lpwstr>
  </property>
  <property fmtid="{D5CDD505-2E9C-101B-9397-08002B2CF9AE}" pid="3" name="Order">
    <vt:r8>18600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