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72" r:id="rId7"/>
    <p:sldId id="264" r:id="rId8"/>
    <p:sldId id="265" r:id="rId9"/>
    <p:sldId id="268" r:id="rId10"/>
    <p:sldId id="269" r:id="rId11"/>
    <p:sldId id="273" r:id="rId12"/>
    <p:sldId id="274" r:id="rId13"/>
    <p:sldId id="275" r:id="rId14"/>
    <p:sldId id="279" r:id="rId15"/>
    <p:sldId id="277" r:id="rId16"/>
    <p:sldId id="270" r:id="rId17"/>
    <p:sldId id="276" r:id="rId18"/>
    <p:sldId id="278" r:id="rId19"/>
    <p:sldId id="283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BFEB1B-014F-4583-81DE-54E92AC1A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4D879AF-F4AD-4629-A8B1-1AB35D42E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AU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BB43BFB-F059-4231-B557-26A3D99B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BD1DD5-9896-4CBB-94B7-C1E4DFE4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D0ED0A-3895-4C66-9803-27364CBB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469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154FB3-BC50-4836-9527-D94F0C37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A411282-2A6D-4927-A639-AC0BEFC18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BC1E87-E323-4B67-8DCA-92E8D6F5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1C00B0-7E80-4446-8DCB-F449E738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7066EA-4CCC-484B-86F1-61B4AF27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2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6F152F3-2C96-4D5C-9552-6E19541CC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379ABA4-B2C8-417A-A0B1-66F327124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593D1D-8D43-4658-A96E-EC515369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2F84877-CF9A-4994-89BD-2EFAC0E0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EB2505-0C22-47D1-9152-D2431D04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880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19913F-5879-42E8-82BC-FBC688D7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88D2A8-7D44-488B-A43D-FA3E6B69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F0F66D-E805-41D0-91C5-C8AA37F7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82FF39-E54B-4FF5-85BF-A44288A0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AE8661-903C-4783-A753-9219008C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647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7CE806-D1D5-417D-B448-FA74828E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01A16E-7FB7-4EA2-8F08-CF0235803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09E21C-885A-41F2-93EE-E8C0E78E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5B6D96-7858-491C-B930-43BC3AAB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04F8AA9-AFE6-4E22-85BD-DD7F6A10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976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72E4F-B69F-4E57-93F4-95E0B992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DA8692-B718-4BE1-BB21-832A8E8F4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B367AA-E32C-4B0B-A005-FB4B3DCAC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2A56B1B-830B-490D-9CDE-25CF3ABF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E774F41-41A4-4FC1-BB03-C00476FB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71E4823-B862-4F60-98AC-D0B20D41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301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D48A6E-E87E-4D21-A78E-162F1011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D747958-BECB-419E-9BE5-ED655F0E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E77B11-A57B-432B-B59C-B25EBA044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9FAE263-97BE-464D-BAC5-84E2BDE32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A698A6B-2D64-4254-9E1A-B17CE1431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2928473-79B3-4689-A910-D0AA821A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A601FA8-509C-43E7-AEE0-F2393A09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B032F17-98F6-48F1-919C-A3BE1C1F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3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EE5481-4965-4B5B-A738-06B12F43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FE72DF8-D270-4309-B9DD-A2121B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773E5F-4167-4B32-B68D-8EC062279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11CA2F-50FF-42EE-B0D2-17252555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2A9B56B-CA0B-401B-A2F4-F2EE5809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75362F7-19EB-4D5C-AC28-0D9A6663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42449D-DE1C-44C6-B590-D8B5F683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02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5AFB8A-F196-4297-B71E-A4872FCD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A81992-C339-4F48-A312-36D05B0BA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8FA1C4-354E-42F5-8BEF-DCAE692EA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2142A5C-0F79-4204-B02C-6E579F56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9484FDB-0684-45FA-AC15-0E0873CC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E55B3CF-4825-4861-B0DB-69E4D1C4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422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662A5E-E821-42DF-8FD9-B08901CB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2769718-FFEB-402E-9B5E-2BF33B0A6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FB5E99-1E99-4351-BE16-7F8CC537A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D9463B-08EB-4878-95B6-1A4EA995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3DC807-ED78-4299-99B9-C2ECC239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A638D09-E661-4E28-A7CB-304513DE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343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2EA38F1-1B63-4F29-90E7-D89E839A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AU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B5E8B2-3060-4AF7-B5AD-CBD283A4B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AU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415B0D-B4A1-4355-8ECB-8B5A31DF1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4D01-F2B5-4DC2-83FC-B23D088DE6B1}" type="datetimeFigureOut">
              <a:rPr lang="en-AU" smtClean="0"/>
              <a:t>30/01/2021</a:t>
            </a:fld>
            <a:endParaRPr lang="en-AU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26B7A7-6AD2-4E08-BF65-0E0E1A327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36D308-CBEB-459C-8ABE-8D6486EE0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F740-6CB1-41F6-83C6-BD05664628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471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7D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F34803-1DF5-40D6-8AE9-56364586A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3552" y="2680675"/>
            <a:ext cx="6884895" cy="1496649"/>
          </a:xfrm>
        </p:spPr>
        <p:txBody>
          <a:bodyPr anchor="b">
            <a:noAutofit/>
          </a:bodyPr>
          <a:lstStyle/>
          <a:p>
            <a:r>
              <a:rPr lang="fi-FI" sz="12500" dirty="0">
                <a:latin typeface="Vladimir Script" panose="03050402040407070305" pitchFamily="66" charset="0"/>
              </a:rPr>
              <a:t>My </a:t>
            </a:r>
            <a:r>
              <a:rPr lang="en-AU" sz="12500" dirty="0">
                <a:latin typeface="Vladimir Script" panose="03050402040407070305" pitchFamily="66" charset="0"/>
              </a:rPr>
              <a:t>project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3FD6552-3F01-48E5-8992-C5DA95F43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268237"/>
            <a:ext cx="6096000" cy="830134"/>
          </a:xfrm>
        </p:spPr>
        <p:txBody>
          <a:bodyPr anchor="t">
            <a:normAutofit/>
          </a:bodyPr>
          <a:lstStyle/>
          <a:p>
            <a:r>
              <a:rPr lang="fi-FI" dirty="0">
                <a:latin typeface="Bembo" panose="02020502050201020203" pitchFamily="18" charset="0"/>
              </a:rPr>
              <a:t>Helmi Kuusisto</a:t>
            </a:r>
            <a:endParaRPr lang="en-AU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9914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laite, mittari&#10;&#10;Kuvaus luotu automaattisesti">
            <a:extLst>
              <a:ext uri="{FF2B5EF4-FFF2-40B4-BE49-F238E27FC236}">
                <a16:creationId xmlns:a16="http://schemas.microsoft.com/office/drawing/2014/main" id="{6F490863-231F-4498-B4DE-F6D5CC535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69" y="-9103"/>
            <a:ext cx="9674862" cy="6867103"/>
          </a:xfrm>
        </p:spPr>
      </p:pic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C1969E7-F101-4BC2-B6C1-91386ABB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31584" r="36258" b="29852"/>
          <a:stretch/>
        </p:blipFill>
        <p:spPr>
          <a:xfrm>
            <a:off x="1258569" y="2410691"/>
            <a:ext cx="2888558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56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1AC92A3-07EF-496D-A903-EAC4364BA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1" y="-1"/>
            <a:ext cx="9662038" cy="6858001"/>
          </a:xfrm>
        </p:spPr>
      </p:pic>
    </p:spTree>
    <p:extLst>
      <p:ext uri="{BB962C8B-B14F-4D97-AF65-F5344CB8AC3E}">
        <p14:creationId xmlns:p14="http://schemas.microsoft.com/office/powerpoint/2010/main" val="5168839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9B8E06C-5AE4-452E-B5E7-399C53F58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72" y="0"/>
            <a:ext cx="9656856" cy="6854323"/>
          </a:xfrm>
        </p:spPr>
      </p:pic>
    </p:spTree>
    <p:extLst>
      <p:ext uri="{BB962C8B-B14F-4D97-AF65-F5344CB8AC3E}">
        <p14:creationId xmlns:p14="http://schemas.microsoft.com/office/powerpoint/2010/main" val="23018965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822430D-4032-49C9-9695-9E15A96E6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6A45228-EDAB-4447-BA92-F8BFE9523C08}"/>
              </a:ext>
            </a:extLst>
          </p:cNvPr>
          <p:cNvSpPr txBox="1"/>
          <p:nvPr/>
        </p:nvSpPr>
        <p:spPr>
          <a:xfrm>
            <a:off x="3701988" y="1997488"/>
            <a:ext cx="710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chemeClr val="bg1"/>
                </a:solidFill>
                <a:latin typeface="The Hand" panose="03070502030502020204" pitchFamily="66" charset="0"/>
              </a:rPr>
              <a:t>Me</a:t>
            </a:r>
            <a:endParaRPr lang="en-AU" sz="2400" b="1" dirty="0">
              <a:solidFill>
                <a:schemeClr val="bg1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477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, kissa, astia&#10;&#10;Kuvaus luotu automaattisesti">
            <a:extLst>
              <a:ext uri="{FF2B5EF4-FFF2-40B4-BE49-F238E27FC236}">
                <a16:creationId xmlns:a16="http://schemas.microsoft.com/office/drawing/2014/main" id="{AB507C8F-8249-4A64-8614-5572C278D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15" y="0"/>
            <a:ext cx="9667969" cy="6862210"/>
          </a:xfrm>
        </p:spPr>
      </p:pic>
    </p:spTree>
    <p:extLst>
      <p:ext uri="{BB962C8B-B14F-4D97-AF65-F5344CB8AC3E}">
        <p14:creationId xmlns:p14="http://schemas.microsoft.com/office/powerpoint/2010/main" val="7671435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1D1C422-95AC-45A4-AFAC-4CD0B0C70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87" y="0"/>
            <a:ext cx="9670826" cy="6864239"/>
          </a:xfrm>
        </p:spPr>
      </p:pic>
    </p:spTree>
    <p:extLst>
      <p:ext uri="{BB962C8B-B14F-4D97-AF65-F5344CB8AC3E}">
        <p14:creationId xmlns:p14="http://schemas.microsoft.com/office/powerpoint/2010/main" val="9457629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henkilö, seisominen, poseeraaminen&#10;&#10;Kuvaus luotu automaattisesti">
            <a:extLst>
              <a:ext uri="{FF2B5EF4-FFF2-40B4-BE49-F238E27FC236}">
                <a16:creationId xmlns:a16="http://schemas.microsoft.com/office/drawing/2014/main" id="{F0B1BAA0-F899-425A-AC7B-A77D4495C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0"/>
            <a:ext cx="9662160" cy="6858089"/>
          </a:xfrm>
        </p:spPr>
      </p:pic>
    </p:spTree>
    <p:extLst>
      <p:ext uri="{BB962C8B-B14F-4D97-AF65-F5344CB8AC3E}">
        <p14:creationId xmlns:p14="http://schemas.microsoft.com/office/powerpoint/2010/main" val="25425022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2EFD1E-1A21-4AC5-9A10-0BF2BD2F2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2" y="0"/>
            <a:ext cx="9662336" cy="6858213"/>
          </a:xfrm>
        </p:spPr>
      </p:pic>
    </p:spTree>
    <p:extLst>
      <p:ext uri="{BB962C8B-B14F-4D97-AF65-F5344CB8AC3E}">
        <p14:creationId xmlns:p14="http://schemas.microsoft.com/office/powerpoint/2010/main" val="79446237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3DA10988-917E-4CD8-82F3-34370C181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32005885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B8A33C9-3439-49C5-9009-04FF0A3A7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40128532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A0E0A34-9333-4135-8DA2-0E1D1E6BC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5" cy="6858000"/>
          </a:xfrm>
        </p:spPr>
      </p:pic>
    </p:spTree>
    <p:extLst>
      <p:ext uri="{BB962C8B-B14F-4D97-AF65-F5344CB8AC3E}">
        <p14:creationId xmlns:p14="http://schemas.microsoft.com/office/powerpoint/2010/main" val="203534214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8B6BB69-38D0-44C6-BD29-76DA9B0EF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17" y="0"/>
            <a:ext cx="9682766" cy="6872714"/>
          </a:xfrm>
        </p:spPr>
      </p:pic>
    </p:spTree>
    <p:extLst>
      <p:ext uri="{BB962C8B-B14F-4D97-AF65-F5344CB8AC3E}">
        <p14:creationId xmlns:p14="http://schemas.microsoft.com/office/powerpoint/2010/main" val="2025582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A7D7184-EE6A-4B29-BF10-5CE2CF3A1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2" y="-213"/>
            <a:ext cx="9662336" cy="6858213"/>
          </a:xfr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8A61B0D-34DF-49C3-9269-6696CEAD9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64" r="12522" b="36993"/>
          <a:stretch/>
        </p:blipFill>
        <p:spPr>
          <a:xfrm>
            <a:off x="8324850" y="745909"/>
            <a:ext cx="1476375" cy="8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69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FF7EC0B2-A405-407E-8515-ED7395CA5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72" y="0"/>
            <a:ext cx="9656856" cy="6854323"/>
          </a:xfrm>
        </p:spPr>
      </p:pic>
    </p:spTree>
    <p:extLst>
      <p:ext uri="{BB962C8B-B14F-4D97-AF65-F5344CB8AC3E}">
        <p14:creationId xmlns:p14="http://schemas.microsoft.com/office/powerpoint/2010/main" val="396616567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mies, henkilö&#10;&#10;Kuvaus luotu automaattisesti">
            <a:extLst>
              <a:ext uri="{FF2B5EF4-FFF2-40B4-BE49-F238E27FC236}">
                <a16:creationId xmlns:a16="http://schemas.microsoft.com/office/drawing/2014/main" id="{CDAC1A12-989C-4D8A-B3F4-BF3E9BB5D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30178897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3A20A16-5686-450C-BA87-725661AA1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36" y="-6169"/>
            <a:ext cx="9670728" cy="6864169"/>
          </a:xfrm>
        </p:spPr>
      </p:pic>
    </p:spTree>
    <p:extLst>
      <p:ext uri="{BB962C8B-B14F-4D97-AF65-F5344CB8AC3E}">
        <p14:creationId xmlns:p14="http://schemas.microsoft.com/office/powerpoint/2010/main" val="6225889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8DA94D6-4E03-4A6A-BEAB-55C5AA343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32659298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6A6D931-313B-4CE2-A0EC-8A61437BC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326140523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B8FE732-A728-4DFE-B7D1-9822E5688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75" y="132"/>
            <a:ext cx="9661850" cy="6857868"/>
          </a:xfrm>
        </p:spPr>
      </p:pic>
    </p:spTree>
    <p:extLst>
      <p:ext uri="{BB962C8B-B14F-4D97-AF65-F5344CB8AC3E}">
        <p14:creationId xmlns:p14="http://schemas.microsoft.com/office/powerpoint/2010/main" val="18942780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CF80565-6721-4251-ADF2-50EBD2A70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0"/>
            <a:ext cx="9662036" cy="6858000"/>
          </a:xfrm>
        </p:spPr>
      </p:pic>
    </p:spTree>
    <p:extLst>
      <p:ext uri="{BB962C8B-B14F-4D97-AF65-F5344CB8AC3E}">
        <p14:creationId xmlns:p14="http://schemas.microsoft.com/office/powerpoint/2010/main" val="14429838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</Words>
  <Application>Microsoft Office PowerPoint</Application>
  <PresentationFormat>Laajakuva</PresentationFormat>
  <Paragraphs>3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8" baseType="lpstr">
      <vt:lpstr>Arial</vt:lpstr>
      <vt:lpstr>Bembo</vt:lpstr>
      <vt:lpstr>Calibri</vt:lpstr>
      <vt:lpstr>Calibri Light</vt:lpstr>
      <vt:lpstr>The Hand</vt:lpstr>
      <vt:lpstr>Vladimir Script</vt:lpstr>
      <vt:lpstr>Office-teema</vt:lpstr>
      <vt:lpstr>My project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project</dc:title>
  <dc:creator>Helmi Kuusisto</dc:creator>
  <cp:lastModifiedBy>Helmi Kuusisto</cp:lastModifiedBy>
  <cp:revision>29</cp:revision>
  <dcterms:created xsi:type="dcterms:W3CDTF">2020-12-16T20:21:42Z</dcterms:created>
  <dcterms:modified xsi:type="dcterms:W3CDTF">2021-01-30T14:33:32Z</dcterms:modified>
</cp:coreProperties>
</file>