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300" r:id="rId5"/>
    <p:sldId id="301" r:id="rId6"/>
    <p:sldId id="267" r:id="rId7"/>
    <p:sldId id="303" r:id="rId8"/>
    <p:sldId id="304" r:id="rId9"/>
    <p:sldId id="305" r:id="rId10"/>
    <p:sldId id="306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E07-D7F0-4F0C-8770-F988ECA0CD8B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9D2F-409C-4E75-A1DA-60467B74BB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136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E07-D7F0-4F0C-8770-F988ECA0CD8B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9D2F-409C-4E75-A1DA-60467B74BB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79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E07-D7F0-4F0C-8770-F988ECA0CD8B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9D2F-409C-4E75-A1DA-60467B74BB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74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E07-D7F0-4F0C-8770-F988ECA0CD8B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9D2F-409C-4E75-A1DA-60467B74BB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83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E07-D7F0-4F0C-8770-F988ECA0CD8B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9D2F-409C-4E75-A1DA-60467B74BB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95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E07-D7F0-4F0C-8770-F988ECA0CD8B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9D2F-409C-4E75-A1DA-60467B74BB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35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E07-D7F0-4F0C-8770-F988ECA0CD8B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9D2F-409C-4E75-A1DA-60467B74BB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1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E07-D7F0-4F0C-8770-F988ECA0CD8B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9D2F-409C-4E75-A1DA-60467B74BB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57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E07-D7F0-4F0C-8770-F988ECA0CD8B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9D2F-409C-4E75-A1DA-60467B74BB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41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E07-D7F0-4F0C-8770-F988ECA0CD8B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9D2F-409C-4E75-A1DA-60467B74BB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58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FE07-D7F0-4F0C-8770-F988ECA0CD8B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9D2F-409C-4E75-A1DA-60467B74BB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85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AFE07-D7F0-4F0C-8770-F988ECA0CD8B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79D2F-409C-4E75-A1DA-60467B74BB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72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GEOIDI ELÄMÄN EDELLYTYKSET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5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815023" cy="21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4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9 Vesi kiertää maapallolla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Suurin osa maapallon vedestä on suolaista merivettä</a:t>
            </a:r>
          </a:p>
          <a:p>
            <a:r>
              <a:rPr lang="fi-FI" dirty="0"/>
              <a:t>Suola on liuennut veteen kivistä ja kallioista. </a:t>
            </a:r>
          </a:p>
          <a:p>
            <a:r>
              <a:rPr lang="fi-FI" dirty="0"/>
              <a:t>Veden kiertokulkuun kuuluvat seuraavat vaiheet: haihtuminen merestä, tiivistyminen vesihöyryksi, sade ja valuminen takaisin mereen. </a:t>
            </a:r>
          </a:p>
          <a:p>
            <a:r>
              <a:rPr lang="fi-FI" dirty="0"/>
              <a:t>Auringon lämpö (1) saa aikaan haihtumisen (2). </a:t>
            </a:r>
          </a:p>
          <a:p>
            <a:r>
              <a:rPr lang="fi-FI" dirty="0"/>
              <a:t>Vesihöyry tiivistyy pisaroiksi (3), kun lämpötila laskee. </a:t>
            </a:r>
          </a:p>
          <a:p>
            <a:r>
              <a:rPr lang="fi-FI" dirty="0"/>
              <a:t>Pisarat muodostavat pilviä. </a:t>
            </a:r>
          </a:p>
          <a:p>
            <a:r>
              <a:rPr lang="fi-FI" dirty="0"/>
              <a:t>Tuuli kuljettaa pilviä (4). </a:t>
            </a:r>
          </a:p>
          <a:p>
            <a:r>
              <a:rPr lang="fi-FI" dirty="0"/>
              <a:t>Vesi sataa (5) ja virtaa alaspäin (6) painovoiman vaikutuksesta. </a:t>
            </a:r>
          </a:p>
        </p:txBody>
      </p:sp>
    </p:spTree>
    <p:extLst>
      <p:ext uri="{BB962C8B-B14F-4D97-AF65-F5344CB8AC3E}">
        <p14:creationId xmlns:p14="http://schemas.microsoft.com/office/powerpoint/2010/main" val="42503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10 Meret ovat yhteisiä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Kaikki meret ovat yhteydessä toisiinsa. Siksi niiden pinta on samalla korkeudella.</a:t>
            </a:r>
          </a:p>
          <a:p>
            <a:r>
              <a:rPr lang="fi-FI" dirty="0"/>
              <a:t>Merivirrat vaikuttavat erityisesti rannikkoalueiden lämpötiloihin.</a:t>
            </a:r>
          </a:p>
          <a:p>
            <a:r>
              <a:rPr lang="fi-FI" dirty="0"/>
              <a:t>Meristä saadaan ravintoa ja merenpohjan alta öljyä.</a:t>
            </a:r>
          </a:p>
          <a:p>
            <a:r>
              <a:rPr lang="fi-FI" dirty="0"/>
              <a:t>Mereen päätyneet muovit ovat vaarallisia merieläimille.</a:t>
            </a:r>
          </a:p>
          <a:p>
            <a:r>
              <a:rPr lang="fi-FI" dirty="0"/>
              <a:t>Itämeren vesi on vähäsuolaista murtovettä.</a:t>
            </a:r>
          </a:p>
          <a:p>
            <a:r>
              <a:rPr lang="fi-FI" dirty="0"/>
              <a:t>Itämereen päätyvät lannoitteet ja jätevedet aiheuttavat rehevöitymistä ja happikatoa.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33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" y="620688"/>
            <a:ext cx="9142834" cy="542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46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4903440" cy="61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5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 11 Puhdas vesi on välttämätöntä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Pohjavettä syntyy, kun maahan satanut vesi valuu maakerrosten läpi alaspäin.</a:t>
            </a:r>
          </a:p>
          <a:p>
            <a:r>
              <a:rPr lang="fi-FI" dirty="0"/>
              <a:t>Pohjavettä saadaan kaivoista ja lähteistä.</a:t>
            </a:r>
          </a:p>
          <a:p>
            <a:r>
              <a:rPr lang="fi-FI" dirty="0"/>
              <a:t>Hanasta tuleva vesi on joko pohjavettä tai puhdistettua joki- tai järvivettä.</a:t>
            </a:r>
          </a:p>
          <a:p>
            <a:r>
              <a:rPr lang="fi-FI" dirty="0"/>
              <a:t>Viemäriin päätyvä vesi kulkeutuu jätevedenpuhdistamolle.</a:t>
            </a:r>
          </a:p>
          <a:p>
            <a:r>
              <a:rPr lang="fi-FI" dirty="0"/>
              <a:t>Puhdistettukin jätevesi sisältää ympäristölle haitallisia aineita.</a:t>
            </a:r>
          </a:p>
          <a:p>
            <a:r>
              <a:rPr lang="fi-FI" dirty="0"/>
              <a:t>Monissa kehitysmaissa likainen juomavesi aiheuttaa sairauksia.</a:t>
            </a:r>
          </a:p>
          <a:p>
            <a:r>
              <a:rPr lang="fi-FI" dirty="0"/>
              <a:t>Vesijalanjälki kuvaa tuotteiden valmistamiseen käytetyn veden kokonaismäärää.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77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91552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60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3338"/>
            <a:ext cx="82677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6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7574"/>
            <a:ext cx="8468052" cy="380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242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203</Words>
  <Application>Microsoft Office PowerPoint</Application>
  <PresentationFormat>Näytössä katseltava diaesitys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GEOIDI ELÄMÄN EDELLYTYKSET</vt:lpstr>
      <vt:lpstr>9 Vesi kiertää maapallolla</vt:lpstr>
      <vt:lpstr>10 Meret ovat yhteisiä</vt:lpstr>
      <vt:lpstr>PowerPoint-esitys</vt:lpstr>
      <vt:lpstr>PowerPoint-esitys</vt:lpstr>
      <vt:lpstr> 11 Puhdas vesi on välttämätöntä</vt:lpstr>
      <vt:lpstr>PowerPoint-esitys</vt:lpstr>
      <vt:lpstr>PowerPoint-esitys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GEOIDI ELÄMÄN EDELLYTYKSET</dc:title>
  <dc:creator>akalpio</dc:creator>
  <cp:lastModifiedBy>Kettunen Outi Sallan kunta</cp:lastModifiedBy>
  <cp:revision>12</cp:revision>
  <dcterms:created xsi:type="dcterms:W3CDTF">2017-10-19T07:44:31Z</dcterms:created>
  <dcterms:modified xsi:type="dcterms:W3CDTF">2026-03-30T07:11:57Z</dcterms:modified>
</cp:coreProperties>
</file>