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5E92A1-5F6F-44D1-9F5A-69BA3A299D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AE2DC3-CE82-4718-851D-6CD228D5D2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2D52FB-F2B3-41E8-A465-0443EC9372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7C577-9B9B-4A00-BE82-16C6B8ECEDFC}" type="datetimeFigureOut">
              <a:rPr lang="en-GB" smtClean="0"/>
              <a:t>20/09/2020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17ECDA-23B0-4168-8E83-789C1660D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6F6153-54B2-48B4-853E-02CDACAE3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9CFCD-B8D1-420B-8061-9BF40B824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2252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F2ECA4-C1E3-4868-B3EC-0EA66E27C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898B81-8BF1-4B0C-A4D9-C2AD73FD85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BD7E91-D5E4-403C-9B65-EE3E4CBFE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7C577-9B9B-4A00-BE82-16C6B8ECEDFC}" type="datetimeFigureOut">
              <a:rPr lang="en-GB" smtClean="0"/>
              <a:t>20/09/2020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0EA2EC-6A08-497B-83D2-6E715724A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CACE1-0939-4D31-91E9-363F63743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9CFCD-B8D1-420B-8061-9BF40B824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1014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69A8B14-5045-41C2-81E9-FCD074B39B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266757-06B8-4907-A3FF-52EDD2D9A0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E89D27-BB5E-442C-8028-743A9B6FE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7C577-9B9B-4A00-BE82-16C6B8ECEDFC}" type="datetimeFigureOut">
              <a:rPr lang="en-GB" smtClean="0"/>
              <a:t>20/09/2020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9976ED-9851-4249-AE57-518DCF005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C96A8D-BDBB-46C7-89AB-AEF747147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9CFCD-B8D1-420B-8061-9BF40B824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9032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FB015-0D8D-4C18-B488-81CB55CB3F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F84B34-DC13-411D-B6B9-ADBFD5CD79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051372-78A6-4F49-A0CC-A2CF3387E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7C577-9B9B-4A00-BE82-16C6B8ECEDFC}" type="datetimeFigureOut">
              <a:rPr lang="en-GB" smtClean="0"/>
              <a:t>20/09/2020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863303-BBA9-4A76-84E0-9845EC50D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F111C4-2D0B-4F12-8DF0-1FF1C2EDC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9CFCD-B8D1-420B-8061-9BF40B824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8092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AFA04-4D43-497A-8E21-98482CEC71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96BCFC-74F1-4255-8548-2877BF20BA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52C3E2-E76A-4B23-9724-C0EEB43E2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7C577-9B9B-4A00-BE82-16C6B8ECEDFC}" type="datetimeFigureOut">
              <a:rPr lang="en-GB" smtClean="0"/>
              <a:t>20/09/2020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5F6B53-A65B-49A9-BE18-7090AFB0B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3272FC-30B3-4F9A-B8F2-D770C8A3A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9CFCD-B8D1-420B-8061-9BF40B824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6874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E5269D-910F-467F-8414-0D2571A83F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38DF02-58CA-43FC-9116-644B96DD1E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13432B-6445-49B6-B785-1584D18013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871E91-3E59-4B92-BFD6-874177E37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7C577-9B9B-4A00-BE82-16C6B8ECEDFC}" type="datetimeFigureOut">
              <a:rPr lang="en-GB" smtClean="0"/>
              <a:t>20/09/2020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743702-5DC0-41E0-A38E-528FA74AD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EB5F98-28E7-4D3A-8ED6-5F15D6B16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9CFCD-B8D1-420B-8061-9BF40B824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4537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B605BE-EDA7-4BFD-B62D-91CF94729D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626DAD-2D93-4802-BE77-C6DD6EF234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562943-8D31-46EE-91D6-1CC8F1FC1F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8EE9712-2F2E-4660-908A-1DCF8D98D4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DC1051-F69E-4453-B20E-DD4A6546F1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A962F57-36C6-4454-944E-43BBEAE93F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7C577-9B9B-4A00-BE82-16C6B8ECEDFC}" type="datetimeFigureOut">
              <a:rPr lang="en-GB" smtClean="0"/>
              <a:t>20/09/2020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BB093A0-2343-4249-9C3D-33B99A016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67CDA97-9E98-4A72-AD66-45CAA3A9B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9CFCD-B8D1-420B-8061-9BF40B824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2277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DF9736-A056-4659-BD2D-01297EADD3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E3757A-2D2A-4E60-9777-02B0C87664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7C577-9B9B-4A00-BE82-16C6B8ECEDFC}" type="datetimeFigureOut">
              <a:rPr lang="en-GB" smtClean="0"/>
              <a:t>20/09/2020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59BF8E-215B-460D-81C9-D0E28F81F7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1C1EEC-1A7E-4919-92AC-F517048DE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9CFCD-B8D1-420B-8061-9BF40B824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9699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B7E41A-A5A4-4BEE-9384-2B2ADE737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7C577-9B9B-4A00-BE82-16C6B8ECEDFC}" type="datetimeFigureOut">
              <a:rPr lang="en-GB" smtClean="0"/>
              <a:t>20/09/2020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2324595-F18C-4FC9-AAA6-7080B226C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E57545-C1A5-4B5C-926A-265039A29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9CFCD-B8D1-420B-8061-9BF40B824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847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F038BC-FB75-46DF-87D9-D195972A91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9C65E8-6B5A-47E3-A53D-7A5FC1D702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94E3D3-6EFF-4AF5-8F93-1C5A242C2D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A3AA12-B037-4A83-B208-7762138AFF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7C577-9B9B-4A00-BE82-16C6B8ECEDFC}" type="datetimeFigureOut">
              <a:rPr lang="en-GB" smtClean="0"/>
              <a:t>20/09/2020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EA2067-E0F4-4D45-9138-0C1D67D6A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EE9800-C379-4BAF-9A0A-61AF589EB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9CFCD-B8D1-420B-8061-9BF40B824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3901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3A753-40E2-4E36-84AF-0EEBF87235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EBA778-450C-4A3E-9DA3-396CF12518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3D06A5-21AC-4559-B619-38034BD23D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6FC6D5-E434-4BF7-A2BD-D1B5EC0667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7C577-9B9B-4A00-BE82-16C6B8ECEDFC}" type="datetimeFigureOut">
              <a:rPr lang="en-GB" smtClean="0"/>
              <a:t>20/09/2020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FE3DFA-82C4-4110-9D28-C6A605256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9105B8-F6CE-4226-88A5-9B83F30D1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9CFCD-B8D1-420B-8061-9BF40B824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6911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C2D6B7-C424-4E5C-9DB4-928E0825DA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74CF1D-1368-4E8B-A283-86371511B4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173165-36FD-4A00-A97D-6AD3FF6EA2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77C577-9B9B-4A00-BE82-16C6B8ECEDFC}" type="datetimeFigureOut">
              <a:rPr lang="en-GB" smtClean="0"/>
              <a:t>20/09/2020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266FB9-309C-4F5A-A37D-2002F27052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2F798C-497F-4BE3-B1A8-5207EAEDAA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99CFCD-B8D1-420B-8061-9BF40B824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0353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24F035E-51ED-4380-8580-1A82499C92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Günaydın</a:t>
            </a:r>
            <a:r>
              <a:rPr lang="en-GB" dirty="0"/>
              <a:t>!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2271EAA-D58C-40EE-855A-E33091DC73C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sz="2400" dirty="0">
                <a:effectLst/>
                <a:ea typeface="Times New Roman" panose="02020603050405020304" pitchFamily="18" charset="0"/>
              </a:rPr>
              <a:t>Huomenta!</a:t>
            </a:r>
            <a:endParaRPr lang="en-GB" dirty="0"/>
          </a:p>
          <a:p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14817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F4D19F-FA3F-408A-A0DE-A850D748B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İyi</a:t>
            </a:r>
            <a:r>
              <a:rPr lang="en-GB" dirty="0"/>
              <a:t> </a:t>
            </a:r>
            <a:r>
              <a:rPr lang="en-GB" dirty="0" err="1"/>
              <a:t>günler</a:t>
            </a:r>
            <a:r>
              <a:rPr lang="en-GB" dirty="0"/>
              <a:t>!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89C89E-B980-420E-A44C-283E24AE1B5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/>
              <a:t>Hyvää</a:t>
            </a:r>
            <a:r>
              <a:rPr lang="en-GB" dirty="0"/>
              <a:t> </a:t>
            </a:r>
            <a:r>
              <a:rPr lang="en-GB" dirty="0" err="1"/>
              <a:t>päivää</a:t>
            </a:r>
            <a:r>
              <a:rPr lang="en-GB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7898125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2BE27B-D195-41B7-971A-95D2B53465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Görüşürüz</a:t>
            </a:r>
            <a:r>
              <a:rPr lang="en-GB" dirty="0"/>
              <a:t>!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A7D033-B539-416D-9E0F-3D25A4320B4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/>
              <a:t>Nähdään</a:t>
            </a:r>
            <a:r>
              <a:rPr lang="en-GB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0681548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08D84F-B8F0-40BD-A557-B9E25CE4E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Allah </a:t>
            </a:r>
            <a:r>
              <a:rPr lang="en-GB" dirty="0" err="1"/>
              <a:t>rahatlık</a:t>
            </a:r>
            <a:r>
              <a:rPr lang="en-GB" dirty="0"/>
              <a:t> </a:t>
            </a:r>
            <a:r>
              <a:rPr lang="en-GB" dirty="0" err="1"/>
              <a:t>versin</a:t>
            </a:r>
            <a:r>
              <a:rPr lang="en-GB" dirty="0"/>
              <a:t>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069C51-B174-4530-96D3-80E913485B9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i-FI" dirty="0">
                <a:effectLst/>
                <a:ea typeface="Times New Roman" panose="02020603050405020304" pitchFamily="18" charset="0"/>
              </a:rPr>
              <a:t>Hyvää yötä.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70646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0549F6-2EC5-4F8C-A169-4013D0090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Buyurun</a:t>
            </a:r>
            <a:r>
              <a:rPr lang="en-GB" dirty="0"/>
              <a:t>! / </a:t>
            </a:r>
            <a:r>
              <a:rPr lang="en-GB" dirty="0" err="1"/>
              <a:t>Buyrun</a:t>
            </a:r>
            <a:r>
              <a:rPr lang="en-GB" dirty="0"/>
              <a:t>!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A693F1-6411-439E-8BB2-D980A46FF08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i-FI" dirty="0">
                <a:effectLst/>
                <a:ea typeface="Times New Roman" panose="02020603050405020304" pitchFamily="18" charset="0"/>
              </a:rPr>
              <a:t>Ole hyvä / Olkaa hyvä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32919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973570-08E2-43D0-8911-363D3237A9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Hoş</a:t>
            </a:r>
            <a:r>
              <a:rPr lang="en-GB" dirty="0"/>
              <a:t> </a:t>
            </a:r>
            <a:r>
              <a:rPr lang="en-GB" dirty="0" err="1"/>
              <a:t>geldiniz</a:t>
            </a:r>
            <a:r>
              <a:rPr lang="en-GB" dirty="0"/>
              <a:t>!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CB5CCF-E956-47EA-AEBE-3C126EA23C1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/>
              <a:t>Tervetuloa</a:t>
            </a:r>
            <a:r>
              <a:rPr lang="en-GB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9817388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1B1A5F-262F-42DC-A6B1-9A27443142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Hoş</a:t>
            </a:r>
            <a:r>
              <a:rPr lang="en-GB" dirty="0"/>
              <a:t> </a:t>
            </a:r>
            <a:r>
              <a:rPr lang="en-GB" dirty="0" err="1"/>
              <a:t>bulduk</a:t>
            </a:r>
            <a:r>
              <a:rPr lang="en-GB" dirty="0"/>
              <a:t>!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A8FDDB-BBFB-463B-BCED-B35AABB3287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i-FI" dirty="0">
                <a:effectLst/>
                <a:ea typeface="Times New Roman" panose="02020603050405020304" pitchFamily="18" charset="0"/>
              </a:rPr>
              <a:t>“Tervetuloa” toivon vastaus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97011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88BEBC-D12A-4C02-BA7F-657F44BFF9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Teşekkür</a:t>
            </a:r>
            <a:r>
              <a:rPr lang="en-GB" dirty="0"/>
              <a:t> </a:t>
            </a:r>
            <a:r>
              <a:rPr lang="en-GB" dirty="0" err="1"/>
              <a:t>ederim</a:t>
            </a:r>
            <a:r>
              <a:rPr lang="en-GB" dirty="0"/>
              <a:t>. / </a:t>
            </a:r>
            <a:r>
              <a:rPr lang="en-GB" dirty="0" err="1"/>
              <a:t>Teşekkürler</a:t>
            </a:r>
            <a:r>
              <a:rPr lang="en-GB" dirty="0"/>
              <a:t>. /  </a:t>
            </a:r>
            <a:r>
              <a:rPr lang="en-GB" dirty="0" err="1"/>
              <a:t>Sağol</a:t>
            </a:r>
            <a:r>
              <a:rPr lang="en-GB" dirty="0"/>
              <a:t>. / </a:t>
            </a:r>
            <a:r>
              <a:rPr lang="en-GB" dirty="0" err="1"/>
              <a:t>Sağolun</a:t>
            </a:r>
            <a:r>
              <a:rPr lang="en-GB" dirty="0"/>
              <a:t>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2F4A78-4E36-403F-8F38-4B1ABEDF93D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/>
              <a:t>Kiitos!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97204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D6A822-3544-483E-92FD-59C1967053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Bir </a:t>
            </a:r>
            <a:r>
              <a:rPr lang="en-GB" dirty="0" err="1"/>
              <a:t>şey</a:t>
            </a:r>
            <a:r>
              <a:rPr lang="en-GB" dirty="0"/>
              <a:t> </a:t>
            </a:r>
            <a:r>
              <a:rPr lang="en-GB" dirty="0" err="1"/>
              <a:t>değil</a:t>
            </a:r>
            <a:r>
              <a:rPr lang="en-GB" dirty="0"/>
              <a:t>. / Rica </a:t>
            </a:r>
            <a:r>
              <a:rPr lang="en-GB" dirty="0" err="1"/>
              <a:t>ederim</a:t>
            </a:r>
            <a:r>
              <a:rPr lang="en-GB" dirty="0"/>
              <a:t>. / Ben </a:t>
            </a:r>
            <a:r>
              <a:rPr lang="en-GB" dirty="0" err="1"/>
              <a:t>teşekkür</a:t>
            </a:r>
            <a:r>
              <a:rPr lang="en-GB" dirty="0"/>
              <a:t> </a:t>
            </a:r>
            <a:r>
              <a:rPr lang="en-GB" dirty="0" err="1"/>
              <a:t>ederim</a:t>
            </a:r>
            <a:r>
              <a:rPr lang="en-GB" dirty="0"/>
              <a:t>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2A3CB0-3111-40B7-9F36-FBEDBADAC27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i-FI" dirty="0">
                <a:effectLst/>
                <a:ea typeface="Times New Roman" panose="02020603050405020304" pitchFamily="18" charset="0"/>
              </a:rPr>
              <a:t>Ei kestä.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11082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82AAE-915B-40C4-8D0B-3972CBC91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Gözün</a:t>
            </a:r>
            <a:r>
              <a:rPr lang="en-GB" dirty="0"/>
              <a:t> / </a:t>
            </a:r>
            <a:r>
              <a:rPr lang="en-GB" dirty="0" err="1"/>
              <a:t>Gözünüz</a:t>
            </a:r>
            <a:r>
              <a:rPr lang="en-GB" dirty="0"/>
              <a:t> </a:t>
            </a:r>
            <a:r>
              <a:rPr lang="en-GB" dirty="0" err="1"/>
              <a:t>aydın</a:t>
            </a:r>
            <a:r>
              <a:rPr lang="en-GB" dirty="0"/>
              <a:t>!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573C3A-8C0F-4F4E-8A8B-61E33E32DDF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/>
              <a:t>“Hyviä uutisia!” (kun jokin hyvä tapahtuu toiselle, sanomme sen.)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72323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7A8B81-7FA3-49FD-A420-972C15E64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Hayırlı</a:t>
            </a:r>
            <a:r>
              <a:rPr lang="en-GB" dirty="0"/>
              <a:t> </a:t>
            </a:r>
            <a:r>
              <a:rPr lang="en-GB" dirty="0" err="1"/>
              <a:t>olsun</a:t>
            </a:r>
            <a:r>
              <a:rPr lang="en-GB" dirty="0"/>
              <a:t>!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1F7912-A858-462A-862F-5FD831E2513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“</a:t>
            </a:r>
            <a:r>
              <a:rPr lang="en-GB" dirty="0" err="1"/>
              <a:t>Onnea</a:t>
            </a:r>
            <a:r>
              <a:rPr lang="en-GB" dirty="0"/>
              <a:t>!”</a:t>
            </a:r>
          </a:p>
        </p:txBody>
      </p:sp>
    </p:spTree>
    <p:extLst>
      <p:ext uri="{BB962C8B-B14F-4D97-AF65-F5344CB8AC3E}">
        <p14:creationId xmlns:p14="http://schemas.microsoft.com/office/powerpoint/2010/main" val="3734789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879F2-86BE-41EF-BB2D-427D948658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İyi</a:t>
            </a:r>
            <a:r>
              <a:rPr lang="en-GB" dirty="0"/>
              <a:t> </a:t>
            </a:r>
            <a:r>
              <a:rPr lang="en-GB" dirty="0" err="1"/>
              <a:t>akşamlar</a:t>
            </a:r>
            <a:r>
              <a:rPr lang="en-GB" dirty="0"/>
              <a:t>!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A8EFBB-64EF-4635-83F4-BAD3D03B57B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i-FI" dirty="0">
                <a:effectLst/>
                <a:ea typeface="Times New Roman" panose="02020603050405020304" pitchFamily="18" charset="0"/>
              </a:rPr>
              <a:t>Hyvää iltaa!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38470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52CB27-3C77-4F5E-BA70-85E8F4335B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Güle</a:t>
            </a:r>
            <a:r>
              <a:rPr lang="en-GB" dirty="0"/>
              <a:t> </a:t>
            </a:r>
            <a:r>
              <a:rPr lang="en-GB" dirty="0" err="1"/>
              <a:t>güle</a:t>
            </a:r>
            <a:r>
              <a:rPr lang="en-GB" dirty="0"/>
              <a:t> </a:t>
            </a:r>
            <a:r>
              <a:rPr lang="en-GB"/>
              <a:t>kullan</a:t>
            </a:r>
            <a:r>
              <a:rPr lang="en-GB" dirty="0"/>
              <a:t>. / </a:t>
            </a:r>
            <a:r>
              <a:rPr lang="en-GB" dirty="0" err="1"/>
              <a:t>kullanın</a:t>
            </a:r>
            <a:r>
              <a:rPr lang="en-GB" dirty="0"/>
              <a:t>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548DFB-3890-4E05-B4D6-344846CAA08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/>
              <a:t>Sanomme sen kun toinen ostaa jotakin, esim. uutta paitaa.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99741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AC1132-F252-4A79-9A37-5ACAFF81D0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İyi</a:t>
            </a:r>
            <a:r>
              <a:rPr lang="en-GB" dirty="0"/>
              <a:t> </a:t>
            </a:r>
            <a:r>
              <a:rPr lang="en-GB" dirty="0" err="1"/>
              <a:t>yolculuklar</a:t>
            </a:r>
            <a:r>
              <a:rPr lang="en-GB" dirty="0"/>
              <a:t>! / </a:t>
            </a:r>
            <a:r>
              <a:rPr lang="en-GB" dirty="0" err="1"/>
              <a:t>Hayırlı</a:t>
            </a:r>
            <a:r>
              <a:rPr lang="en-GB" dirty="0"/>
              <a:t> </a:t>
            </a:r>
            <a:r>
              <a:rPr lang="en-GB" dirty="0" err="1"/>
              <a:t>yolculuklar</a:t>
            </a:r>
            <a:r>
              <a:rPr lang="en-GB" dirty="0"/>
              <a:t>!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F41EDE-9AEF-4416-ABF1-00A45604B85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i-FI" dirty="0">
                <a:effectLst/>
                <a:ea typeface="Times New Roman" panose="02020603050405020304" pitchFamily="18" charset="0"/>
              </a:rPr>
              <a:t>Hyvää matkaa!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89427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1A82F1-89AF-4C9B-942C-87377D865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İyi</a:t>
            </a:r>
            <a:r>
              <a:rPr lang="en-GB" dirty="0"/>
              <a:t> </a:t>
            </a:r>
            <a:r>
              <a:rPr lang="en-GB" dirty="0" err="1"/>
              <a:t>tatiller</a:t>
            </a:r>
            <a:r>
              <a:rPr lang="en-GB" dirty="0"/>
              <a:t>!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8871AD-3B74-4003-BE04-095E92108AC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i-FI" dirty="0">
                <a:effectLst/>
                <a:ea typeface="Times New Roman" panose="02020603050405020304" pitchFamily="18" charset="0"/>
              </a:rPr>
              <a:t>Hyvää lomaa!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3103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155B1-E7FD-48A0-812F-14E050225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İyi</a:t>
            </a:r>
            <a:r>
              <a:rPr lang="en-GB" dirty="0"/>
              <a:t> </a:t>
            </a:r>
            <a:r>
              <a:rPr lang="en-GB" dirty="0" err="1"/>
              <a:t>şanslar</a:t>
            </a:r>
            <a:r>
              <a:rPr lang="en-GB" dirty="0"/>
              <a:t>!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6548B2-08B5-4425-9265-BE4D305C760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i-FI" dirty="0">
                <a:effectLst/>
                <a:ea typeface="Times New Roman" panose="02020603050405020304" pitchFamily="18" charset="0"/>
              </a:rPr>
              <a:t>Hyvää onnea!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84437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71A88A-0285-4047-9B14-E47A61B43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İyi</a:t>
            </a:r>
            <a:r>
              <a:rPr lang="en-GB" dirty="0"/>
              <a:t> </a:t>
            </a:r>
            <a:r>
              <a:rPr lang="en-GB" dirty="0" err="1"/>
              <a:t>eğlenceler</a:t>
            </a:r>
            <a:r>
              <a:rPr lang="en-GB" dirty="0"/>
              <a:t>!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40C33B-B23B-4BCB-8A2D-9EADA573565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i-FI" dirty="0">
                <a:effectLst/>
                <a:ea typeface="Times New Roman" panose="02020603050405020304" pitchFamily="18" charset="0"/>
              </a:rPr>
              <a:t>Pitää hauskaa!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9026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27B697-4002-40DC-AA69-3902388B0D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 dirty="0"/>
              <a:t>İyi seneler / yıllar! - Mutlu seneler / yıllar! - Yeni yılın / yılınız kutlu olsun!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B88276-49C2-4DD8-A872-10E60C03A9A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i-FI" dirty="0">
                <a:effectLst/>
                <a:ea typeface="Times New Roman" panose="02020603050405020304" pitchFamily="18" charset="0"/>
              </a:rPr>
              <a:t>Onnellista uutta vuotta!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002601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048548-BA8C-4F0D-9A51-7D703A1FE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Doğum</a:t>
            </a:r>
            <a:r>
              <a:rPr lang="en-GB" dirty="0"/>
              <a:t> / </a:t>
            </a:r>
            <a:r>
              <a:rPr lang="en-GB" dirty="0" err="1"/>
              <a:t>Yaş</a:t>
            </a:r>
            <a:r>
              <a:rPr lang="en-GB" dirty="0"/>
              <a:t> </a:t>
            </a:r>
            <a:r>
              <a:rPr lang="en-GB" dirty="0" err="1"/>
              <a:t>günün</a:t>
            </a:r>
            <a:r>
              <a:rPr lang="en-GB" dirty="0"/>
              <a:t>(</a:t>
            </a:r>
            <a:r>
              <a:rPr lang="en-GB" dirty="0" err="1"/>
              <a:t>üz</a:t>
            </a:r>
            <a:r>
              <a:rPr lang="en-GB" dirty="0"/>
              <a:t>) </a:t>
            </a:r>
            <a:r>
              <a:rPr lang="en-GB" dirty="0" err="1"/>
              <a:t>kutlu</a:t>
            </a:r>
            <a:r>
              <a:rPr lang="en-GB" dirty="0"/>
              <a:t> </a:t>
            </a:r>
            <a:r>
              <a:rPr lang="en-GB" dirty="0" err="1"/>
              <a:t>olsun</a:t>
            </a:r>
            <a:r>
              <a:rPr lang="en-GB" dirty="0"/>
              <a:t>!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C2DAF5-DA2A-431F-84B3-5C16688F2B6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i-FI" dirty="0">
                <a:effectLst/>
                <a:ea typeface="Times New Roman" panose="02020603050405020304" pitchFamily="18" charset="0"/>
              </a:rPr>
              <a:t>Hyvää syntymäpäivää!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727449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98008-5F09-4D1D-8271-3C506A1B81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Afiyet</a:t>
            </a:r>
            <a:r>
              <a:rPr lang="en-GB" dirty="0"/>
              <a:t> </a:t>
            </a:r>
            <a:r>
              <a:rPr lang="en-GB" dirty="0" err="1"/>
              <a:t>olsun</a:t>
            </a:r>
            <a:r>
              <a:rPr lang="en-GB" dirty="0"/>
              <a:t>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9E7A22-1494-4A8B-BDE4-722138F7C5E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i-FI" dirty="0">
                <a:effectLst/>
                <a:ea typeface="Times New Roman" panose="02020603050405020304" pitchFamily="18" charset="0"/>
              </a:rPr>
              <a:t>Hyvää ruokahalua.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008900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CDD581-3083-44F4-8280-A42ACF4F93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Kolay</a:t>
            </a:r>
            <a:r>
              <a:rPr lang="en-GB" dirty="0"/>
              <a:t> </a:t>
            </a:r>
            <a:r>
              <a:rPr lang="en-GB" dirty="0" err="1"/>
              <a:t>gelsin</a:t>
            </a:r>
            <a:r>
              <a:rPr lang="en-GB" dirty="0"/>
              <a:t>!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2D3E6C-D6C8-4A49-8890-61AC860FB13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/>
              <a:t>”Tsemppiä!” , Sanomme sen kun toinen tekee jotakin vaikea.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886352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557877-746E-47CE-ACAF-62899A758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Afedersin</a:t>
            </a:r>
            <a:r>
              <a:rPr lang="en-GB" dirty="0"/>
              <a:t> / </a:t>
            </a:r>
            <a:r>
              <a:rPr lang="en-GB" dirty="0" err="1"/>
              <a:t>Afedersiniz</a:t>
            </a:r>
            <a:r>
              <a:rPr lang="en-GB" dirty="0"/>
              <a:t> / Pardon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9F2F31-2032-4F83-9272-E3DE20CB4B1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/>
              <a:t>Anteeksi</a:t>
            </a:r>
            <a:r>
              <a:rPr lang="en-GB" dirty="0"/>
              <a:t> – </a:t>
            </a:r>
            <a:r>
              <a:rPr lang="en-GB" dirty="0" err="1"/>
              <a:t>kun</a:t>
            </a:r>
            <a:r>
              <a:rPr lang="en-GB" dirty="0"/>
              <a:t> </a:t>
            </a:r>
            <a:r>
              <a:rPr lang="en-GB" dirty="0" err="1"/>
              <a:t>haluamme</a:t>
            </a:r>
            <a:r>
              <a:rPr lang="en-GB" dirty="0"/>
              <a:t> </a:t>
            </a:r>
            <a:r>
              <a:rPr lang="en-GB" dirty="0" err="1"/>
              <a:t>kysyä</a:t>
            </a:r>
            <a:r>
              <a:rPr lang="en-GB" dirty="0"/>
              <a:t> </a:t>
            </a:r>
            <a:r>
              <a:rPr lang="en-GB" dirty="0" err="1"/>
              <a:t>jotakin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98745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55D897-F42E-4938-967F-F435D39EEB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İyi</a:t>
            </a:r>
            <a:r>
              <a:rPr lang="en-GB" dirty="0"/>
              <a:t> </a:t>
            </a:r>
            <a:r>
              <a:rPr lang="en-GB" dirty="0" err="1"/>
              <a:t>geceler</a:t>
            </a:r>
            <a:r>
              <a:rPr lang="en-GB" dirty="0"/>
              <a:t>!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CA017C-A77C-40A8-9B92-FE2D4FBEE81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/>
              <a:t>Hyvää</a:t>
            </a:r>
            <a:r>
              <a:rPr lang="en-GB" dirty="0"/>
              <a:t> </a:t>
            </a:r>
            <a:r>
              <a:rPr lang="en-GB" dirty="0" err="1"/>
              <a:t>yötä</a:t>
            </a:r>
            <a:r>
              <a:rPr lang="en-GB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86610103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59CF18-F210-4328-8002-D4DBA60DC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Özür</a:t>
            </a:r>
            <a:r>
              <a:rPr lang="en-GB" dirty="0"/>
              <a:t> </a:t>
            </a:r>
            <a:r>
              <a:rPr lang="en-GB" dirty="0" err="1"/>
              <a:t>dilerim</a:t>
            </a:r>
            <a:r>
              <a:rPr lang="en-GB" dirty="0"/>
              <a:t>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8E89C8-B042-435F-9F46-33640F3F93D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/>
              <a:t>Anteeksi.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817106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E1287-B729-4809-AD66-961A856F11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Aferin</a:t>
            </a:r>
            <a:r>
              <a:rPr lang="en-GB" dirty="0"/>
              <a:t>! / Bravo!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CB5FB0-5913-4633-9DF7-26E999C0AD4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Hyvin </a:t>
            </a:r>
            <a:r>
              <a:rPr lang="en-GB" dirty="0" err="1"/>
              <a:t>tehty</a:t>
            </a:r>
            <a:r>
              <a:rPr lang="en-GB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13440931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BBF87-FB2E-4345-95CB-BD8F8F46F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Geçmiş</a:t>
            </a:r>
            <a:r>
              <a:rPr lang="en-GB" dirty="0"/>
              <a:t> </a:t>
            </a:r>
            <a:r>
              <a:rPr lang="en-GB" dirty="0" err="1"/>
              <a:t>olsun</a:t>
            </a:r>
            <a:r>
              <a:rPr lang="en-GB" dirty="0"/>
              <a:t>.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618D3D-E078-4CF1-BB4A-05329F34267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/>
              <a:t>Parane</a:t>
            </a:r>
            <a:r>
              <a:rPr lang="en-GB" dirty="0"/>
              <a:t> pian!</a:t>
            </a:r>
          </a:p>
        </p:txBody>
      </p:sp>
    </p:spTree>
    <p:extLst>
      <p:ext uri="{BB962C8B-B14F-4D97-AF65-F5344CB8AC3E}">
        <p14:creationId xmlns:p14="http://schemas.microsoft.com/office/powerpoint/2010/main" val="277051033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9126F2-18FC-45BC-BA78-E78F1F53ED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Başınız</a:t>
            </a:r>
            <a:r>
              <a:rPr lang="en-GB" dirty="0"/>
              <a:t> </a:t>
            </a:r>
            <a:r>
              <a:rPr lang="en-GB" dirty="0" err="1"/>
              <a:t>sağolsun</a:t>
            </a:r>
            <a:r>
              <a:rPr lang="en-GB" dirty="0"/>
              <a:t>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927B29-9197-4AAD-A49B-E09577349CB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/>
              <a:t>Osanottoni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1133970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4BDAE4-BADF-48C5-9871-94DBA3A941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Çok</a:t>
            </a:r>
            <a:r>
              <a:rPr lang="en-GB" dirty="0"/>
              <a:t> </a:t>
            </a:r>
            <a:r>
              <a:rPr lang="en-GB" dirty="0" err="1"/>
              <a:t>yazık</a:t>
            </a:r>
            <a:r>
              <a:rPr lang="en-GB" dirty="0"/>
              <a:t>! / Ne </a:t>
            </a:r>
            <a:r>
              <a:rPr lang="en-GB" dirty="0" err="1"/>
              <a:t>yazık</a:t>
            </a:r>
            <a:r>
              <a:rPr lang="en-GB" dirty="0"/>
              <a:t>! / </a:t>
            </a:r>
            <a:r>
              <a:rPr lang="en-GB" dirty="0" err="1"/>
              <a:t>Yazık</a:t>
            </a:r>
            <a:r>
              <a:rPr lang="en-GB" dirty="0"/>
              <a:t>!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9446D0-A194-4515-B036-5CF6328921F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i-FI" dirty="0">
                <a:effectLst/>
                <a:ea typeface="Times New Roman" panose="02020603050405020304" pitchFamily="18" charset="0"/>
              </a:rPr>
              <a:t>Harmi.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156703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98E236-621D-4D13-93FA-F3D7B76FEC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Çok</a:t>
            </a:r>
            <a:r>
              <a:rPr lang="en-GB" dirty="0"/>
              <a:t> </a:t>
            </a:r>
            <a:r>
              <a:rPr lang="en-GB" dirty="0" err="1"/>
              <a:t>üzüldüm</a:t>
            </a:r>
            <a:r>
              <a:rPr lang="en-GB" dirty="0"/>
              <a:t>.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B6D901-9D3F-4AA4-823E-52239473800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“</a:t>
            </a:r>
            <a:r>
              <a:rPr lang="en-GB" dirty="0" err="1"/>
              <a:t>Harmi</a:t>
            </a:r>
            <a:r>
              <a:rPr lang="en-GB" dirty="0"/>
              <a:t>.” (Olen </a:t>
            </a:r>
            <a:r>
              <a:rPr lang="en-GB" dirty="0" err="1"/>
              <a:t>surullinen</a:t>
            </a:r>
            <a:r>
              <a:rPr lang="en-GB" dirty="0"/>
              <a:t> </a:t>
            </a:r>
            <a:r>
              <a:rPr lang="en-GB" dirty="0" err="1"/>
              <a:t>että</a:t>
            </a:r>
            <a:r>
              <a:rPr lang="en-GB" dirty="0"/>
              <a:t> ...)</a:t>
            </a:r>
          </a:p>
        </p:txBody>
      </p:sp>
    </p:spTree>
    <p:extLst>
      <p:ext uri="{BB962C8B-B14F-4D97-AF65-F5344CB8AC3E}">
        <p14:creationId xmlns:p14="http://schemas.microsoft.com/office/powerpoint/2010/main" val="17924463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9927BF-6FC9-4831-935C-10E7F86ECA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>
                <a:cs typeface="Arial" panose="020B0604020202020204" pitchFamily="34" charset="0"/>
              </a:rPr>
              <a:t>Merhaba</a:t>
            </a:r>
            <a:r>
              <a:rPr lang="en-GB" dirty="0">
                <a:cs typeface="Arial" panose="020B0604020202020204" pitchFamily="34" charset="0"/>
              </a:rPr>
              <a:t>!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27B69A-68C7-44F9-99F1-C8B88BCBDDD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>
                <a:cs typeface="Arial" panose="020B0604020202020204" pitchFamily="34" charset="0"/>
              </a:rPr>
              <a:t>Moi! - Hei!</a:t>
            </a:r>
            <a:endParaRPr lang="en-GB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35720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208380-E095-400E-B461-A8160CF7F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Alo?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AEA8A6-DB74-400F-80BA-A8FC0C3E7D9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”</a:t>
            </a:r>
            <a:r>
              <a:rPr lang="en-GB" dirty="0" err="1"/>
              <a:t>Hei</a:t>
            </a:r>
            <a:r>
              <a:rPr lang="en-GB" dirty="0"/>
              <a:t>!” </a:t>
            </a:r>
            <a:r>
              <a:rPr lang="en-GB" dirty="0" err="1"/>
              <a:t>puhelimessä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4594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55F34-E03C-4442-8D10-5DEF85AA53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Selam</a:t>
            </a:r>
            <a:r>
              <a:rPr lang="en-GB" dirty="0"/>
              <a:t>!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94F568-1D0B-4019-8C13-860C7936568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/>
              <a:t>Moi! – Hei!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99107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14A30-4E59-4DA6-A9D3-FABD4812AC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Allahaısmarladık</a:t>
            </a:r>
            <a:r>
              <a:rPr lang="en-GB" dirty="0"/>
              <a:t>!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E2757A-EC5A-4AA0-9298-4283B46FB16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/>
              <a:t>Hei hei!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84441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00B804-20E2-469E-8798-10AE92A92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Hoşça</a:t>
            </a:r>
            <a:r>
              <a:rPr lang="en-GB" dirty="0"/>
              <a:t> </a:t>
            </a:r>
            <a:r>
              <a:rPr lang="en-GB" dirty="0" err="1"/>
              <a:t>kalın</a:t>
            </a:r>
            <a:r>
              <a:rPr lang="en-GB" dirty="0"/>
              <a:t>!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4D615C-3A8A-4CE1-89FD-BC816D82015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“</a:t>
            </a:r>
            <a:r>
              <a:rPr lang="en-GB" dirty="0" err="1"/>
              <a:t>Hei</a:t>
            </a:r>
            <a:r>
              <a:rPr lang="en-GB" dirty="0"/>
              <a:t> </a:t>
            </a:r>
            <a:r>
              <a:rPr lang="en-GB" dirty="0" err="1"/>
              <a:t>hei</a:t>
            </a:r>
            <a:r>
              <a:rPr lang="en-GB" dirty="0"/>
              <a:t>!” (</a:t>
            </a:r>
            <a:r>
              <a:rPr lang="en-GB" dirty="0" err="1"/>
              <a:t>joka</a:t>
            </a:r>
            <a:r>
              <a:rPr lang="en-GB" dirty="0"/>
              <a:t> </a:t>
            </a:r>
            <a:r>
              <a:rPr lang="en-GB" dirty="0" err="1"/>
              <a:t>menee</a:t>
            </a:r>
            <a:r>
              <a:rPr lang="en-GB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1689858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1A6954-6453-43E1-B1CE-8E2880B5E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Güle</a:t>
            </a:r>
            <a:r>
              <a:rPr lang="en-GB" dirty="0"/>
              <a:t> </a:t>
            </a:r>
            <a:r>
              <a:rPr lang="en-GB" dirty="0" err="1"/>
              <a:t>güle</a:t>
            </a:r>
            <a:r>
              <a:rPr lang="en-GB" dirty="0"/>
              <a:t>!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A3357E-9DD2-451B-8094-3C851BB8EDB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i-FI" dirty="0">
                <a:effectLst/>
                <a:ea typeface="Times New Roman" panose="02020603050405020304" pitchFamily="18" charset="0"/>
              </a:rPr>
              <a:t>“Hei hei!” </a:t>
            </a:r>
            <a:r>
              <a:rPr lang="en-GB" dirty="0">
                <a:effectLst/>
                <a:ea typeface="Times New Roman" panose="02020603050405020304" pitchFamily="18" charset="0"/>
              </a:rPr>
              <a:t>(</a:t>
            </a:r>
            <a:r>
              <a:rPr lang="en-GB" dirty="0" err="1">
                <a:effectLst/>
                <a:ea typeface="Times New Roman" panose="02020603050405020304" pitchFamily="18" charset="0"/>
              </a:rPr>
              <a:t>joka</a:t>
            </a:r>
            <a:r>
              <a:rPr lang="en-GB" dirty="0">
                <a:effectLst/>
                <a:ea typeface="Times New Roman" panose="02020603050405020304" pitchFamily="18" charset="0"/>
              </a:rPr>
              <a:t> </a:t>
            </a:r>
            <a:r>
              <a:rPr lang="en-GB" dirty="0" err="1">
                <a:effectLst/>
                <a:ea typeface="Times New Roman" panose="02020603050405020304" pitchFamily="18" charset="0"/>
              </a:rPr>
              <a:t>jää</a:t>
            </a:r>
            <a:r>
              <a:rPr lang="en-GB" dirty="0">
                <a:effectLst/>
                <a:ea typeface="Times New Roman" panose="02020603050405020304" pitchFamily="18" charset="0"/>
              </a:rPr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84013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320</Words>
  <Application>Microsoft Office PowerPoint</Application>
  <PresentationFormat>Widescreen</PresentationFormat>
  <Paragraphs>70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9" baseType="lpstr">
      <vt:lpstr>Arial</vt:lpstr>
      <vt:lpstr>Calibri</vt:lpstr>
      <vt:lpstr>Calibri Light</vt:lpstr>
      <vt:lpstr>Office Theme</vt:lpstr>
      <vt:lpstr>Günaydın!</vt:lpstr>
      <vt:lpstr>İyi akşamlar! </vt:lpstr>
      <vt:lpstr>İyi geceler! </vt:lpstr>
      <vt:lpstr>Merhaba!</vt:lpstr>
      <vt:lpstr>Alo?</vt:lpstr>
      <vt:lpstr>Selam!</vt:lpstr>
      <vt:lpstr>Allahaısmarladık!</vt:lpstr>
      <vt:lpstr>Hoşça kalın!</vt:lpstr>
      <vt:lpstr>Güle güle!</vt:lpstr>
      <vt:lpstr>İyi günler!</vt:lpstr>
      <vt:lpstr>Görüşürüz!</vt:lpstr>
      <vt:lpstr>Allah rahatlık versin.</vt:lpstr>
      <vt:lpstr>Buyurun! / Buyrun! </vt:lpstr>
      <vt:lpstr>Hoş geldiniz!</vt:lpstr>
      <vt:lpstr>Hoş bulduk!</vt:lpstr>
      <vt:lpstr>Teşekkür ederim. / Teşekkürler. /  Sağol. / Sağolun.</vt:lpstr>
      <vt:lpstr>Bir şey değil. / Rica ederim. / Ben teşekkür ederim.</vt:lpstr>
      <vt:lpstr>Gözün / Gözünüz aydın!</vt:lpstr>
      <vt:lpstr>Hayırlı olsun!</vt:lpstr>
      <vt:lpstr>Güle güle kullan. / kullanın.</vt:lpstr>
      <vt:lpstr>İyi yolculuklar! / Hayırlı yolculuklar!</vt:lpstr>
      <vt:lpstr>İyi tatiller! </vt:lpstr>
      <vt:lpstr>İyi şanslar!</vt:lpstr>
      <vt:lpstr>İyi eğlenceler!</vt:lpstr>
      <vt:lpstr>İyi seneler / yıllar! - Mutlu seneler / yıllar! - Yeni yılın / yılınız kutlu olsun!</vt:lpstr>
      <vt:lpstr>Doğum / Yaş günün(üz) kutlu olsun!</vt:lpstr>
      <vt:lpstr>Afiyet olsun.</vt:lpstr>
      <vt:lpstr>Kolay gelsin!</vt:lpstr>
      <vt:lpstr>Afedersin / Afedersiniz / Pardon</vt:lpstr>
      <vt:lpstr>Özür dilerim.</vt:lpstr>
      <vt:lpstr>Aferin! / Bravo!</vt:lpstr>
      <vt:lpstr>Geçmiş olsun. </vt:lpstr>
      <vt:lpstr>Başınız sağolsun.</vt:lpstr>
      <vt:lpstr>Çok yazık! / Ne yazık! / Yazık!</vt:lpstr>
      <vt:lpstr>Çok üzüldüm.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Günaydın</dc:title>
  <dc:creator>Dide Ciyiltepe</dc:creator>
  <cp:lastModifiedBy>Dide Ciyiltepe</cp:lastModifiedBy>
  <cp:revision>5</cp:revision>
  <dcterms:created xsi:type="dcterms:W3CDTF">2020-09-17T10:24:08Z</dcterms:created>
  <dcterms:modified xsi:type="dcterms:W3CDTF">2020-09-20T11:49:03Z</dcterms:modified>
</cp:coreProperties>
</file>