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92A1-5F6F-44D1-9F5A-69BA3A299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2DC3-CE82-4718-851D-6CD228D5D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D52FB-F2B3-41E8-A465-0443EC93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7ECDA-23B0-4168-8E83-789C1660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F6153-54B2-48B4-853E-02CDACAE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2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ECA4-C1E3-4868-B3EC-0EA66E27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98B81-8BF1-4B0C-A4D9-C2AD73FD8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D7E91-D5E4-403C-9B65-EE3E4CBF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EA2EC-6A08-497B-83D2-6E715724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CACE1-0939-4D31-91E9-363F6374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01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A8B14-5045-41C2-81E9-FCD074B39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66757-06B8-4907-A3FF-52EDD2D9A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89D27-BB5E-442C-8028-743A9B6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976ED-9851-4249-AE57-518DCF00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96A8D-BDBB-46C7-89AB-AEF74714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3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015-0D8D-4C18-B488-81CB55CB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4B34-DC13-411D-B6B9-ADBFD5CD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1372-78A6-4F49-A0CC-A2CF3387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63303-BBA9-4A76-84E0-9845EC50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11C4-2D0B-4F12-8DF0-1FF1C2ED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9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FA04-4D43-497A-8E21-98482CEC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6BCFC-74F1-4255-8548-2877BF20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C3E2-E76A-4B23-9724-C0EEB43E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F6B53-A65B-49A9-BE18-7090AFB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272FC-30B3-4F9A-B8F2-D770C8A3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7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269D-910F-467F-8414-0D2571A83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8DF02-58CA-43FC-9116-644B96DD1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3432B-6445-49B6-B785-1584D1801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71E91-3E59-4B92-BFD6-874177E3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43702-5DC0-41E0-A38E-528FA74A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B5F98-28E7-4D3A-8ED6-5F15D6B1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3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05BE-EDA7-4BFD-B62D-91CF9472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26DAD-2D93-4802-BE77-C6DD6EF2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62943-8D31-46EE-91D6-1CC8F1FC1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E9712-2F2E-4660-908A-1DCF8D98D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C1051-F69E-4453-B20E-DD4A6546F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62F57-36C6-4454-944E-43BBEAE9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093A0-2343-4249-9C3D-33B99A01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CDA97-9E98-4A72-AD66-45CAA3A9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7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9736-A056-4659-BD2D-01297EAD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3757A-2D2A-4E60-9777-02B0C8766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9BF8E-215B-460D-81C9-D0E28F81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C1EEC-1A7E-4919-92AC-F517048D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9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7E41A-A5A4-4BEE-9384-2B2ADE73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24595-F18C-4FC9-AAA6-7080B226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57545-C1A5-4B5C-926A-265039A2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4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038BC-FB75-46DF-87D9-D195972A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65E8-6B5A-47E3-A53D-7A5FC1D7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4E3D3-6EFF-4AF5-8F93-1C5A242C2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3AA12-B037-4A83-B208-7762138A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A2067-E0F4-4D45-9138-0C1D67D6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E9800-C379-4BAF-9A0A-61AF589E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A753-40E2-4E36-84AF-0EEBF872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EBA778-450C-4A3E-9DA3-396CF1251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06A5-21AC-4559-B619-38034BD23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FC6D5-E434-4BF7-A2BD-D1B5EC06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E3DFA-82C4-4110-9D28-C6A60525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105B8-F6CE-4226-88A5-9B83F30D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1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2D6B7-C424-4E5C-9DB4-928E0825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4CF1D-1368-4E8B-A283-86371511B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73165-36FD-4A00-A97D-6AD3FF6EA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C577-9B9B-4A00-BE82-16C6B8ECEDF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66FB9-309C-4F5A-A37D-2002F2705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F798C-497F-4BE3-B1A8-5207EAEDA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CFCD-B8D1-420B-8061-9BF40B824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F035E-51ED-4380-8580-1A82499C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Günaydın</a:t>
            </a:r>
            <a:r>
              <a:rPr lang="en-GB" dirty="0"/>
              <a:t>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71EAA-D58C-40EE-855A-E33091DC7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400" dirty="0">
                <a:effectLst/>
                <a:ea typeface="Times New Roman" panose="02020603050405020304" pitchFamily="18" charset="0"/>
              </a:rPr>
              <a:t>Huomenta!</a:t>
            </a:r>
            <a:endParaRPr lang="en-GB" dirty="0"/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8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D19F-FA3F-408A-A0DE-A850D748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günler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9C89E-B980-420E-A44C-283E24AE1B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Hyvää</a:t>
            </a:r>
            <a:r>
              <a:rPr lang="en-GB" dirty="0"/>
              <a:t> </a:t>
            </a:r>
            <a:r>
              <a:rPr lang="en-GB" dirty="0" err="1"/>
              <a:t>päivää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8981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E27B-D195-41B7-971A-95D2B534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Görüşürüz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7D033-B539-416D-9E0F-3D25A4320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Nähdään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6815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D84F-B8F0-40BD-A557-B9E25CE4E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Allah </a:t>
            </a:r>
            <a:r>
              <a:rPr lang="en-GB" dirty="0" err="1"/>
              <a:t>rahatlık</a:t>
            </a:r>
            <a:r>
              <a:rPr lang="en-GB" dirty="0"/>
              <a:t> </a:t>
            </a:r>
            <a:r>
              <a:rPr lang="en-GB" dirty="0" err="1"/>
              <a:t>versin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9C51-B174-4530-96D3-80E913485B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yötä.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6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49F6-2EC5-4F8C-A169-4013D009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Buyurun</a:t>
            </a:r>
            <a:r>
              <a:rPr lang="en-GB" dirty="0"/>
              <a:t>! / </a:t>
            </a:r>
            <a:r>
              <a:rPr lang="en-GB" dirty="0" err="1"/>
              <a:t>Buyrun</a:t>
            </a:r>
            <a:r>
              <a:rPr lang="en-GB" dirty="0"/>
              <a:t>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693F1-6411-439E-8BB2-D980A46FF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Ole hyvä / Olkaa hyvä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291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73570-08E2-43D0-8911-363D3237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Hoş</a:t>
            </a:r>
            <a:r>
              <a:rPr lang="en-GB" dirty="0"/>
              <a:t> </a:t>
            </a:r>
            <a:r>
              <a:rPr lang="en-GB" dirty="0" err="1"/>
              <a:t>geldiniz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B5CCF-E956-47EA-AEBE-3C126EA23C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Tervetuloa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8173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1A5F-262F-42DC-A6B1-9A274431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Hoş</a:t>
            </a:r>
            <a:r>
              <a:rPr lang="en-GB" dirty="0"/>
              <a:t> </a:t>
            </a:r>
            <a:r>
              <a:rPr lang="en-GB" dirty="0" err="1"/>
              <a:t>bulduk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8FDDB-BBFB-463B-BCED-B35AABB328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“Tervetuloa” toivon vastaus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0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BEBC-D12A-4C02-BA7F-657F44BF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Teşekkür</a:t>
            </a:r>
            <a:r>
              <a:rPr lang="en-GB" dirty="0"/>
              <a:t> </a:t>
            </a:r>
            <a:r>
              <a:rPr lang="en-GB" dirty="0" err="1"/>
              <a:t>ederim</a:t>
            </a:r>
            <a:r>
              <a:rPr lang="en-GB" dirty="0"/>
              <a:t>. / </a:t>
            </a:r>
            <a:r>
              <a:rPr lang="en-GB" dirty="0" err="1"/>
              <a:t>Teşekkürler</a:t>
            </a:r>
            <a:r>
              <a:rPr lang="en-GB" dirty="0"/>
              <a:t>. /  </a:t>
            </a:r>
            <a:r>
              <a:rPr lang="en-GB" dirty="0" err="1"/>
              <a:t>Sağol</a:t>
            </a:r>
            <a:r>
              <a:rPr lang="en-GB" dirty="0"/>
              <a:t>. / </a:t>
            </a:r>
            <a:r>
              <a:rPr lang="en-GB" dirty="0" err="1"/>
              <a:t>Sağolun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F4A78-4E36-403F-8F38-4B1ABEDF93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Kiitos!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2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A822-3544-483E-92FD-59C19670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Bir </a:t>
            </a:r>
            <a:r>
              <a:rPr lang="en-GB" dirty="0" err="1"/>
              <a:t>şey</a:t>
            </a:r>
            <a:r>
              <a:rPr lang="en-GB" dirty="0"/>
              <a:t> </a:t>
            </a:r>
            <a:r>
              <a:rPr lang="en-GB" dirty="0" err="1"/>
              <a:t>değil</a:t>
            </a:r>
            <a:r>
              <a:rPr lang="en-GB" dirty="0"/>
              <a:t>. / Rica </a:t>
            </a:r>
            <a:r>
              <a:rPr lang="en-GB" dirty="0" err="1"/>
              <a:t>ederim</a:t>
            </a:r>
            <a:r>
              <a:rPr lang="en-GB" dirty="0"/>
              <a:t>. / Ben </a:t>
            </a:r>
            <a:r>
              <a:rPr lang="en-GB" dirty="0" err="1"/>
              <a:t>teşekkür</a:t>
            </a:r>
            <a:r>
              <a:rPr lang="en-GB" dirty="0"/>
              <a:t> </a:t>
            </a:r>
            <a:r>
              <a:rPr lang="en-GB" dirty="0" err="1"/>
              <a:t>ederim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A3CB0-3111-40B7-9F36-FBEDBADAC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Ei kestä.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108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2AAE-915B-40C4-8D0B-3972CBC9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Gözün</a:t>
            </a:r>
            <a:r>
              <a:rPr lang="en-GB" dirty="0"/>
              <a:t> / </a:t>
            </a:r>
            <a:r>
              <a:rPr lang="en-GB" dirty="0" err="1"/>
              <a:t>Gözünüz</a:t>
            </a:r>
            <a:r>
              <a:rPr lang="en-GB" dirty="0"/>
              <a:t> </a:t>
            </a:r>
            <a:r>
              <a:rPr lang="en-GB" dirty="0" err="1"/>
              <a:t>aydın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3C3A-8C0F-4F4E-8A8B-61E33E32D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“Hyviä uutisia!” (kun jokin hyvä tapahtuu toiselle, sanomme sen.)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23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8B81-7FA3-49FD-A420-972C15E64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Hayırlı</a:t>
            </a:r>
            <a:r>
              <a:rPr lang="en-GB" dirty="0"/>
              <a:t> </a:t>
            </a:r>
            <a:r>
              <a:rPr lang="en-GB" dirty="0" err="1"/>
              <a:t>olsun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F7912-A858-462A-862F-5FD831E251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Onnea</a:t>
            </a:r>
            <a:r>
              <a:rPr lang="en-GB" dirty="0"/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373478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79F2-86BE-41EF-BB2D-427D9486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akşamlar</a:t>
            </a:r>
            <a:r>
              <a:rPr lang="en-GB" dirty="0"/>
              <a:t>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8EFBB-64EF-4635-83F4-BAD3D03B5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iltaa!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84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CB27-3C77-4F5E-BA70-85E8F433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Güle</a:t>
            </a:r>
            <a:r>
              <a:rPr lang="en-GB" dirty="0"/>
              <a:t> </a:t>
            </a:r>
            <a:r>
              <a:rPr lang="en-GB" dirty="0" err="1"/>
              <a:t>güle</a:t>
            </a:r>
            <a:r>
              <a:rPr lang="en-GB" dirty="0"/>
              <a:t> </a:t>
            </a:r>
            <a:r>
              <a:rPr lang="en-GB"/>
              <a:t>kullan</a:t>
            </a:r>
            <a:r>
              <a:rPr lang="en-GB" dirty="0"/>
              <a:t>. / </a:t>
            </a:r>
            <a:r>
              <a:rPr lang="en-GB" dirty="0" err="1"/>
              <a:t>kullanın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48DFB-3890-4E05-B4D6-344846CAA0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Sanomme sen kun toinen ostaa jotakin, esim. uutta paitaa.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974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1132-F252-4A79-9A37-5ACAFF81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yolculuklar</a:t>
            </a:r>
            <a:r>
              <a:rPr lang="en-GB" dirty="0"/>
              <a:t>! / </a:t>
            </a:r>
            <a:r>
              <a:rPr lang="en-GB" dirty="0" err="1"/>
              <a:t>Hayırlı</a:t>
            </a:r>
            <a:r>
              <a:rPr lang="en-GB" dirty="0"/>
              <a:t> </a:t>
            </a:r>
            <a:r>
              <a:rPr lang="en-GB" dirty="0" err="1"/>
              <a:t>yolculuklar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41EDE-9AEF-4416-ABF1-00A45604B8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matkaa!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4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82F1-89AF-4C9B-942C-87377D86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tatiller</a:t>
            </a:r>
            <a:r>
              <a:rPr lang="en-GB" dirty="0"/>
              <a:t>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871AD-3B74-4003-BE04-095E92108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lomaa!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10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55B1-E7FD-48A0-812F-14E050225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şanslar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548B2-08B5-4425-9265-BE4D305C76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onnea!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443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A88A-0285-4047-9B14-E47A61B4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eğlenceler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0C33B-B23B-4BCB-8A2D-9EADA5735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Pitää hauskaa!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02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B697-4002-40DC-AA69-3902388B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İyi seneler / yıllar! - Mutlu seneler / yıllar! - Yeni yılın / yılınız kutlu olsun!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88276-49C2-4DD8-A872-10E60C03A9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Onnellista uutta vuotta!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026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48548-BA8C-4F0D-9A51-7D703A1F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Doğum</a:t>
            </a:r>
            <a:r>
              <a:rPr lang="en-GB" dirty="0"/>
              <a:t> / </a:t>
            </a:r>
            <a:r>
              <a:rPr lang="en-GB" dirty="0" err="1"/>
              <a:t>Yaş</a:t>
            </a:r>
            <a:r>
              <a:rPr lang="en-GB" dirty="0"/>
              <a:t> </a:t>
            </a:r>
            <a:r>
              <a:rPr lang="en-GB" dirty="0" err="1"/>
              <a:t>günün</a:t>
            </a:r>
            <a:r>
              <a:rPr lang="en-GB" dirty="0"/>
              <a:t>(</a:t>
            </a:r>
            <a:r>
              <a:rPr lang="en-GB" dirty="0" err="1"/>
              <a:t>üz</a:t>
            </a:r>
            <a:r>
              <a:rPr lang="en-GB" dirty="0"/>
              <a:t>) </a:t>
            </a:r>
            <a:r>
              <a:rPr lang="en-GB" dirty="0" err="1"/>
              <a:t>kutlu</a:t>
            </a:r>
            <a:r>
              <a:rPr lang="en-GB" dirty="0"/>
              <a:t> </a:t>
            </a:r>
            <a:r>
              <a:rPr lang="en-GB" dirty="0" err="1"/>
              <a:t>olsun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DAF5-DA2A-431F-84B3-5C16688F2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syntymäpäivää!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274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8008-5F09-4D1D-8271-3C506A1B8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Afiyet</a:t>
            </a:r>
            <a:r>
              <a:rPr lang="en-GB" dirty="0"/>
              <a:t> </a:t>
            </a:r>
            <a:r>
              <a:rPr lang="en-GB" dirty="0" err="1"/>
              <a:t>olsun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E7A22-1494-4A8B-BDE4-722138F7C5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Hyvää ruokahalua.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89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DD581-3083-44F4-8280-A42ACF4F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Kolay</a:t>
            </a:r>
            <a:r>
              <a:rPr lang="en-GB" dirty="0"/>
              <a:t> </a:t>
            </a:r>
            <a:r>
              <a:rPr lang="en-GB" dirty="0" err="1"/>
              <a:t>gelsin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D3E6C-D6C8-4A49-8890-61AC860FB1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”Tsemppiä!” , Sanomme sen kun toinen tekee jotakin vaikea.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863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7877-746E-47CE-ACAF-62899A75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Afedersin</a:t>
            </a:r>
            <a:r>
              <a:rPr lang="en-GB" dirty="0"/>
              <a:t> / </a:t>
            </a:r>
            <a:r>
              <a:rPr lang="en-GB" dirty="0" err="1"/>
              <a:t>Afedersiniz</a:t>
            </a:r>
            <a:r>
              <a:rPr lang="en-GB" dirty="0"/>
              <a:t> / Pardon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F2F31-2032-4F83-9272-E3DE20CB4B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Anteeksi</a:t>
            </a:r>
            <a:r>
              <a:rPr lang="en-GB" dirty="0"/>
              <a:t> –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haluamme</a:t>
            </a:r>
            <a:r>
              <a:rPr lang="en-GB" dirty="0"/>
              <a:t> </a:t>
            </a:r>
            <a:r>
              <a:rPr lang="en-GB" dirty="0" err="1"/>
              <a:t>kysyä</a:t>
            </a:r>
            <a:r>
              <a:rPr lang="en-GB" dirty="0"/>
              <a:t> </a:t>
            </a:r>
            <a:r>
              <a:rPr lang="en-GB" dirty="0" err="1"/>
              <a:t>jotakin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87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5D897-F42E-4938-967F-F435D39E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İyi</a:t>
            </a:r>
            <a:r>
              <a:rPr lang="en-GB" dirty="0"/>
              <a:t> </a:t>
            </a:r>
            <a:r>
              <a:rPr lang="en-GB" dirty="0" err="1"/>
              <a:t>geceler</a:t>
            </a:r>
            <a:r>
              <a:rPr lang="en-GB" dirty="0"/>
              <a:t>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A017C-A77C-40A8-9B92-FE2D4FBEE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Hyvää</a:t>
            </a:r>
            <a:r>
              <a:rPr lang="en-GB" dirty="0"/>
              <a:t> </a:t>
            </a:r>
            <a:r>
              <a:rPr lang="en-GB" dirty="0" err="1"/>
              <a:t>yötä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610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CF18-F210-4328-8002-D4DBA60D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Özür</a:t>
            </a:r>
            <a:r>
              <a:rPr lang="en-GB" dirty="0"/>
              <a:t> </a:t>
            </a:r>
            <a:r>
              <a:rPr lang="en-GB" dirty="0" err="1"/>
              <a:t>dilerim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89C8-B042-435F-9F46-33640F3F93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Anteeksi.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171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E1287-B729-4809-AD66-961A856F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Aferin</a:t>
            </a:r>
            <a:r>
              <a:rPr lang="en-GB" dirty="0"/>
              <a:t>! / Bravo!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B5FB0-5913-4633-9DF7-26E999C0A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Hyvin </a:t>
            </a:r>
            <a:r>
              <a:rPr lang="en-GB" dirty="0" err="1"/>
              <a:t>tehty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34409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BF87-FB2E-4345-95CB-BD8F8F46F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Geçmiş</a:t>
            </a:r>
            <a:r>
              <a:rPr lang="en-GB" dirty="0"/>
              <a:t> </a:t>
            </a:r>
            <a:r>
              <a:rPr lang="en-GB" dirty="0" err="1"/>
              <a:t>olsun</a:t>
            </a:r>
            <a:r>
              <a:rPr lang="en-GB" dirty="0"/>
              <a:t>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18D3D-E078-4CF1-BB4A-05329F342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Parane</a:t>
            </a:r>
            <a:r>
              <a:rPr lang="en-GB" dirty="0"/>
              <a:t> pian!</a:t>
            </a:r>
          </a:p>
        </p:txBody>
      </p:sp>
    </p:spTree>
    <p:extLst>
      <p:ext uri="{BB962C8B-B14F-4D97-AF65-F5344CB8AC3E}">
        <p14:creationId xmlns:p14="http://schemas.microsoft.com/office/powerpoint/2010/main" val="2770510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126F2-18FC-45BC-BA78-E78F1F53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Başınız</a:t>
            </a:r>
            <a:r>
              <a:rPr lang="en-GB" dirty="0"/>
              <a:t> </a:t>
            </a:r>
            <a:r>
              <a:rPr lang="en-GB" dirty="0" err="1"/>
              <a:t>sağolsun</a:t>
            </a:r>
            <a:r>
              <a:rPr lang="en-GB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27B29-9197-4AAD-A49B-E09577349C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Osanottoni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339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DAE4-BADF-48C5-9871-94DBA3A9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yazık</a:t>
            </a:r>
            <a:r>
              <a:rPr lang="en-GB" dirty="0"/>
              <a:t>! / Ne </a:t>
            </a:r>
            <a:r>
              <a:rPr lang="en-GB" dirty="0" err="1"/>
              <a:t>yazık</a:t>
            </a:r>
            <a:r>
              <a:rPr lang="en-GB" dirty="0"/>
              <a:t>! / </a:t>
            </a:r>
            <a:r>
              <a:rPr lang="en-GB" dirty="0" err="1"/>
              <a:t>Yazık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46D0-A194-4515-B036-5CF6328921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Harmi.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5670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E236-621D-4D13-93FA-F3D7B76F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üzüldüm</a:t>
            </a:r>
            <a:r>
              <a:rPr lang="en-GB" dirty="0"/>
              <a:t>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6D901-9D3F-4AA4-823E-522394738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Harmi</a:t>
            </a:r>
            <a:r>
              <a:rPr lang="en-GB" dirty="0"/>
              <a:t>.” (Olen </a:t>
            </a:r>
            <a:r>
              <a:rPr lang="en-GB" dirty="0" err="1"/>
              <a:t>surullinen</a:t>
            </a:r>
            <a:r>
              <a:rPr lang="en-GB" dirty="0"/>
              <a:t> </a:t>
            </a:r>
            <a:r>
              <a:rPr lang="en-GB" dirty="0" err="1"/>
              <a:t>että</a:t>
            </a:r>
            <a:r>
              <a:rPr lang="en-GB" dirty="0"/>
              <a:t> ...)</a:t>
            </a:r>
          </a:p>
        </p:txBody>
      </p:sp>
    </p:spTree>
    <p:extLst>
      <p:ext uri="{BB962C8B-B14F-4D97-AF65-F5344CB8AC3E}">
        <p14:creationId xmlns:p14="http://schemas.microsoft.com/office/powerpoint/2010/main" val="179244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27BF-6FC9-4831-935C-10E7F86E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cs typeface="Arial" panose="020B0604020202020204" pitchFamily="34" charset="0"/>
              </a:rPr>
              <a:t>Merhaba</a:t>
            </a:r>
            <a:r>
              <a:rPr lang="en-GB" dirty="0"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7B69A-68C7-44F9-99F1-C8B88BCBDD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cs typeface="Arial" panose="020B0604020202020204" pitchFamily="34" charset="0"/>
              </a:rPr>
              <a:t>Moi! - Hei!</a:t>
            </a:r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7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8380-E095-400E-B461-A8160CF7F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Alo?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EA8A6-DB74-400F-80BA-A8FC0C3E7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”</a:t>
            </a:r>
            <a:r>
              <a:rPr lang="en-GB" dirty="0" err="1"/>
              <a:t>Hei</a:t>
            </a:r>
            <a:r>
              <a:rPr lang="en-GB" dirty="0"/>
              <a:t>!” </a:t>
            </a:r>
            <a:r>
              <a:rPr lang="en-GB" dirty="0" err="1"/>
              <a:t>puhelimessä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5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55F34-E03C-4442-8D10-5DEF85A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Selam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4F568-1D0B-4019-8C13-860C79365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Moi! – Hei!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91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4A30-4E59-4DA6-A9D3-FABD4812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Allahaısmarladık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2757A-EC5A-4AA0-9298-4283B46FB1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Hei hei!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44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B804-20E2-469E-8798-10AE92A9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Hoşça</a:t>
            </a:r>
            <a:r>
              <a:rPr lang="en-GB" dirty="0"/>
              <a:t> </a:t>
            </a:r>
            <a:r>
              <a:rPr lang="en-GB" dirty="0" err="1"/>
              <a:t>kalın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D615C-3A8A-4CE1-89FD-BC816D8201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Hei</a:t>
            </a:r>
            <a:r>
              <a:rPr lang="en-GB" dirty="0"/>
              <a:t> </a:t>
            </a:r>
            <a:r>
              <a:rPr lang="en-GB" dirty="0" err="1"/>
              <a:t>hei</a:t>
            </a:r>
            <a:r>
              <a:rPr lang="en-GB" dirty="0"/>
              <a:t>!” (</a:t>
            </a:r>
            <a:r>
              <a:rPr lang="en-GB" dirty="0" err="1"/>
              <a:t>joka</a:t>
            </a:r>
            <a:r>
              <a:rPr lang="en-GB" dirty="0"/>
              <a:t> </a:t>
            </a:r>
            <a:r>
              <a:rPr lang="en-GB" dirty="0" err="1"/>
              <a:t>menee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898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A6954-6453-43E1-B1CE-8E2880B5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Güle</a:t>
            </a:r>
            <a:r>
              <a:rPr lang="en-GB" dirty="0"/>
              <a:t> </a:t>
            </a:r>
            <a:r>
              <a:rPr lang="en-GB" dirty="0" err="1"/>
              <a:t>güle</a:t>
            </a:r>
            <a:r>
              <a:rPr lang="en-GB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3357E-9DD2-451B-8094-3C851BB8ED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effectLst/>
                <a:ea typeface="Times New Roman" panose="02020603050405020304" pitchFamily="18" charset="0"/>
              </a:rPr>
              <a:t>“Hei hei!” </a:t>
            </a:r>
            <a:r>
              <a:rPr lang="en-GB" dirty="0">
                <a:effectLst/>
                <a:ea typeface="Times New Roman" panose="02020603050405020304" pitchFamily="18" charset="0"/>
              </a:rPr>
              <a:t>(</a:t>
            </a:r>
            <a:r>
              <a:rPr lang="en-GB" dirty="0" err="1">
                <a:effectLst/>
                <a:ea typeface="Times New Roman" panose="02020603050405020304" pitchFamily="18" charset="0"/>
              </a:rPr>
              <a:t>joka</a:t>
            </a:r>
            <a:r>
              <a:rPr lang="en-GB" dirty="0">
                <a:effectLst/>
                <a:ea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Times New Roman" panose="02020603050405020304" pitchFamily="18" charset="0"/>
              </a:rPr>
              <a:t>jää</a:t>
            </a:r>
            <a:r>
              <a:rPr lang="en-GB" dirty="0">
                <a:effectLst/>
                <a:ea typeface="Times New Roman" panose="02020603050405020304" pitchFamily="18" charset="0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40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320</Words>
  <Application>Microsoft Office PowerPoint</Application>
  <PresentationFormat>Widescreen</PresentationFormat>
  <Paragraphs>70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Günaydın!</vt:lpstr>
      <vt:lpstr>İyi akşamlar! </vt:lpstr>
      <vt:lpstr>İyi geceler! </vt:lpstr>
      <vt:lpstr>Merhaba!</vt:lpstr>
      <vt:lpstr>Alo?</vt:lpstr>
      <vt:lpstr>Selam!</vt:lpstr>
      <vt:lpstr>Allahaısmarladık!</vt:lpstr>
      <vt:lpstr>Hoşça kalın!</vt:lpstr>
      <vt:lpstr>Güle güle!</vt:lpstr>
      <vt:lpstr>İyi günler!</vt:lpstr>
      <vt:lpstr>Görüşürüz!</vt:lpstr>
      <vt:lpstr>Allah rahatlık versin.</vt:lpstr>
      <vt:lpstr>Buyurun! / Buyrun! </vt:lpstr>
      <vt:lpstr>Hoş geldiniz!</vt:lpstr>
      <vt:lpstr>Hoş bulduk!</vt:lpstr>
      <vt:lpstr>Teşekkür ederim. / Teşekkürler. /  Sağol. / Sağolun.</vt:lpstr>
      <vt:lpstr>Bir şey değil. / Rica ederim. / Ben teşekkür ederim.</vt:lpstr>
      <vt:lpstr>Gözün / Gözünüz aydın!</vt:lpstr>
      <vt:lpstr>Hayırlı olsun!</vt:lpstr>
      <vt:lpstr>Güle güle kullan. / kullanın.</vt:lpstr>
      <vt:lpstr>İyi yolculuklar! / Hayırlı yolculuklar!</vt:lpstr>
      <vt:lpstr>İyi tatiller! </vt:lpstr>
      <vt:lpstr>İyi şanslar!</vt:lpstr>
      <vt:lpstr>İyi eğlenceler!</vt:lpstr>
      <vt:lpstr>İyi seneler / yıllar! - Mutlu seneler / yıllar! - Yeni yılın / yılınız kutlu olsun!</vt:lpstr>
      <vt:lpstr>Doğum / Yaş günün(üz) kutlu olsun!</vt:lpstr>
      <vt:lpstr>Afiyet olsun.</vt:lpstr>
      <vt:lpstr>Kolay gelsin!</vt:lpstr>
      <vt:lpstr>Afedersin / Afedersiniz / Pardon</vt:lpstr>
      <vt:lpstr>Özür dilerim.</vt:lpstr>
      <vt:lpstr>Aferin! / Bravo!</vt:lpstr>
      <vt:lpstr>Geçmiş olsun. </vt:lpstr>
      <vt:lpstr>Başınız sağolsun.</vt:lpstr>
      <vt:lpstr>Çok yazık! / Ne yazık! / Yazık!</vt:lpstr>
      <vt:lpstr>Çok üzüldüm.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Günaydın</dc:title>
  <dc:creator>Dide Ciyiltepe</dc:creator>
  <cp:lastModifiedBy>Dide Ciyiltepe</cp:lastModifiedBy>
  <cp:revision>5</cp:revision>
  <dcterms:created xsi:type="dcterms:W3CDTF">2020-09-17T10:24:08Z</dcterms:created>
  <dcterms:modified xsi:type="dcterms:W3CDTF">2020-09-20T11:49:03Z</dcterms:modified>
</cp:coreProperties>
</file>