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88" r:id="rId4"/>
    <p:sldId id="258" r:id="rId5"/>
    <p:sldId id="290" r:id="rId6"/>
    <p:sldId id="259" r:id="rId7"/>
    <p:sldId id="291" r:id="rId8"/>
    <p:sldId id="260" r:id="rId9"/>
    <p:sldId id="292" r:id="rId10"/>
    <p:sldId id="261" r:id="rId11"/>
    <p:sldId id="293" r:id="rId12"/>
    <p:sldId id="267" r:id="rId13"/>
    <p:sldId id="294" r:id="rId14"/>
    <p:sldId id="266" r:id="rId15"/>
    <p:sldId id="295" r:id="rId16"/>
    <p:sldId id="262" r:id="rId17"/>
    <p:sldId id="296" r:id="rId18"/>
    <p:sldId id="263" r:id="rId19"/>
    <p:sldId id="297" r:id="rId20"/>
    <p:sldId id="264" r:id="rId21"/>
    <p:sldId id="298" r:id="rId22"/>
    <p:sldId id="265" r:id="rId23"/>
    <p:sldId id="299" r:id="rId24"/>
    <p:sldId id="268" r:id="rId25"/>
    <p:sldId id="300" r:id="rId26"/>
    <p:sldId id="269" r:id="rId27"/>
    <p:sldId id="301" r:id="rId28"/>
    <p:sldId id="270" r:id="rId29"/>
    <p:sldId id="302" r:id="rId30"/>
    <p:sldId id="271" r:id="rId31"/>
    <p:sldId id="303" r:id="rId32"/>
    <p:sldId id="272" r:id="rId33"/>
    <p:sldId id="304" r:id="rId34"/>
    <p:sldId id="273" r:id="rId35"/>
    <p:sldId id="305" r:id="rId36"/>
    <p:sldId id="274" r:id="rId37"/>
    <p:sldId id="306" r:id="rId38"/>
    <p:sldId id="275" r:id="rId39"/>
    <p:sldId id="307" r:id="rId40"/>
    <p:sldId id="276" r:id="rId41"/>
    <p:sldId id="308" r:id="rId42"/>
    <p:sldId id="277" r:id="rId43"/>
    <p:sldId id="309" r:id="rId44"/>
    <p:sldId id="278" r:id="rId45"/>
    <p:sldId id="310" r:id="rId46"/>
    <p:sldId id="279" r:id="rId47"/>
    <p:sldId id="311" r:id="rId48"/>
    <p:sldId id="280" r:id="rId49"/>
    <p:sldId id="312" r:id="rId50"/>
    <p:sldId id="281" r:id="rId51"/>
    <p:sldId id="313" r:id="rId52"/>
    <p:sldId id="282" r:id="rId53"/>
    <p:sldId id="314" r:id="rId54"/>
    <p:sldId id="283" r:id="rId55"/>
    <p:sldId id="315" r:id="rId56"/>
    <p:sldId id="284" r:id="rId57"/>
    <p:sldId id="316" r:id="rId58"/>
    <p:sldId id="285" r:id="rId59"/>
    <p:sldId id="317" r:id="rId60"/>
    <p:sldId id="286" r:id="rId61"/>
    <p:sldId id="318" r:id="rId62"/>
    <p:sldId id="287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AB47-2689-4C8D-8FFE-37692AC20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DA5E9-EC4B-4258-B349-8BC41975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ADDDD-7C32-4EF4-8343-2668E0EA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C3D1-F152-4FAE-9F15-C8422568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1C55E-9B59-4B32-A89C-2F667C82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2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7A58-10C2-4F9D-847F-DCAB190D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00C98-8C2F-478E-9B56-AA4DBBF85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D389C-A1B4-4E7D-B62E-87DE6DAA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5BE6-ADFE-497F-AB73-B0CE40F2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6B88B-F06D-4179-8AF5-99006CEA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8DB33-D35E-41B2-9B5C-61EBEF913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73838-CD63-4F75-9CD1-87EF0D7EB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21E0-7B31-49B4-9517-7C4C5799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A6487-0230-4877-85D5-362F615E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28F6-6573-49A6-8FC3-D9F51EA1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5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F4B7-7058-4342-9B91-20A9EABA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4BBF-A206-4450-A997-B3E20CC5E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6D64-FBBE-46EB-85CC-C5D873C0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CE5FF-1B96-4343-B09C-E9A9EAB0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CE35-C9C7-4102-83D9-4BA668B9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9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D14B-AB44-4A18-8FD6-87D5E0ED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E6DB-3746-41AD-AD86-AC65896E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75B00-7D23-40A4-ACFC-33F8F349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D8C4E-DA4B-4566-96E5-6A80A9A9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1BCCA-FEE8-4F5D-92ED-E80DFDA4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4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71B1-D16B-4112-B877-6D216B79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D03B-4FFA-44A3-BAC3-76D103339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36EE6-DE32-4D02-9069-E706C3CB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7AC96-ED92-48A4-B7F3-CFA790B9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43B99-39D9-42CE-BF89-11C26D7B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64F4A-FA51-4C4B-AE52-C5CD2E70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CABD-92C1-46F5-885D-A9EAFC42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23585-FCAB-4008-A532-3AB77AE1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E58D4-31FC-40CC-83AF-84DB70FB2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B18FA-A7DE-4152-B4B0-89D55464C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60D87-EA50-4906-9DE3-E1C005AA4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FA927-58A4-430B-9E16-2EEF323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89E93-31E9-4F51-8C63-BC3B5B22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6FF2C-CA10-4BF9-B40A-58EB05A2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827F-6FDD-47AF-8879-0A13BD6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24FF5-CC02-425A-9C87-783A6B78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2E4C8-9B3E-4092-96D9-313CCC60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C1ECF-5B44-4486-A1DA-FBE5E2E2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8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21ED-8000-4B0D-BCFE-C8A0AFC2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5CC3E-8299-414A-94C8-CCB3B82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DDDB8-A422-4FF2-BFB3-90F9E8A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5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F5D9-4AA7-4393-AD41-974A94A5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8888-4989-4611-AFF8-9540EDCA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621B1-4F80-4182-8F89-802396C80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6C599-7728-4E36-954E-BF82F9AC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EFB34-895F-4417-9C96-6A59906F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292B-ED1C-4A92-8EC3-C85CE7DA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5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6C4F-0CE8-4050-B4FF-AFE2EAE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4BCA4-2641-4307-9151-AD456811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9F769-5784-4DA5-B6D7-BAF140AD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16AA9-ABC5-4FF4-9A5F-1EB27EEC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82A99-030A-4DFD-AF64-DBFE0356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71207-03C0-41A8-B4C6-B35E2BC9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8DCA6-F998-4DB7-A1FB-0C706EA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FDA63-CBC6-4BCA-8549-423C46C4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3CA43-F594-413C-974A-C7B9FFA20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AD0D-370C-4FA5-9BA8-E12A63DA98D1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94E1C-F2D3-463C-9DFC-8067DAB5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ACCD-D177-462C-9D93-613D56E41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8B22-E42F-48E5-BBBB-2E93B59F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E4CF-947E-41ED-82A9-58D7E3975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49812"/>
          </a:xfrm>
        </p:spPr>
        <p:txBody>
          <a:bodyPr>
            <a:normAutofit/>
          </a:bodyPr>
          <a:lstStyle/>
          <a:p>
            <a:r>
              <a:rPr lang="en-GB" dirty="0"/>
              <a:t>Bu ne?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Bu …</a:t>
            </a:r>
            <a:br>
              <a:rPr lang="en-GB" dirty="0"/>
            </a:br>
            <a:br>
              <a:rPr lang="en-GB" dirty="0"/>
            </a:br>
            <a:r>
              <a:rPr lang="en-GB" sz="2000" dirty="0" err="1"/>
              <a:t>Mikä</a:t>
            </a:r>
            <a:r>
              <a:rPr lang="en-GB" sz="2000" dirty="0"/>
              <a:t> </a:t>
            </a:r>
            <a:r>
              <a:rPr lang="en-GB" sz="2000" dirty="0" err="1"/>
              <a:t>tämä</a:t>
            </a:r>
            <a:r>
              <a:rPr lang="en-GB" sz="2000" dirty="0"/>
              <a:t> on?</a:t>
            </a:r>
            <a:br>
              <a:rPr lang="en-GB" sz="2000" dirty="0"/>
            </a:br>
            <a:r>
              <a:rPr lang="en-GB" sz="2000" dirty="0" err="1"/>
              <a:t>Tämä</a:t>
            </a:r>
            <a:r>
              <a:rPr lang="en-GB" sz="2000" dirty="0"/>
              <a:t> on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05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B5315-76F2-41EA-9A1B-185A719D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5124" name="Picture 4" descr="Ağaç Sevgisi">
            <a:extLst>
              <a:ext uri="{FF2B5EF4-FFF2-40B4-BE49-F238E27FC236}">
                <a16:creationId xmlns:a16="http://schemas.microsoft.com/office/drawing/2014/main" id="{DF092A55-1407-46B5-BA3D-A3E7C7DF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0"/>
            <a:ext cx="6018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1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C29A-D24B-4750-A0F0-D0E03665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aǧaç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32B8-88D4-4227-938D-7AE89696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ğaç Sevgisi">
            <a:extLst>
              <a:ext uri="{FF2B5EF4-FFF2-40B4-BE49-F238E27FC236}">
                <a16:creationId xmlns:a16="http://schemas.microsoft.com/office/drawing/2014/main" id="{A5EA4A6D-FCE9-4747-85D6-D5FD0EA26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33499"/>
            <a:ext cx="4689191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8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B1F9-0772-416A-BD79-96769361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11268" name="Picture 4" descr="Sardunya Bitkisi: Çiçeği Nasıl Yetiştirilir? Bakımı Nasıldır? | Bilgihanem">
            <a:extLst>
              <a:ext uri="{FF2B5EF4-FFF2-40B4-BE49-F238E27FC236}">
                <a16:creationId xmlns:a16="http://schemas.microsoft.com/office/drawing/2014/main" id="{764F5B5F-26BC-4804-B34A-756CC667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333499"/>
            <a:ext cx="83439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8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29FB-B005-4175-B82A-A29C0422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çiçek</a:t>
            </a:r>
            <a:r>
              <a:rPr lang="en-GB" dirty="0"/>
              <a:t>.</a:t>
            </a:r>
          </a:p>
        </p:txBody>
      </p:sp>
      <p:pic>
        <p:nvPicPr>
          <p:cNvPr id="39938" name="Picture 2" descr="Sardunya Bitkisi: Çiçeği Nasıl Yetiştirilir? Bakımı Nasıldır? | Bilgihanem">
            <a:extLst>
              <a:ext uri="{FF2B5EF4-FFF2-40B4-BE49-F238E27FC236}">
                <a16:creationId xmlns:a16="http://schemas.microsoft.com/office/drawing/2014/main" id="{3C47DDD4-F2DD-4C9E-811D-7318043EE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81" y="1690688"/>
            <a:ext cx="850718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4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400A-D47E-4950-B81D-E3EF5FAF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10242" name="Picture 2" descr="Çilek kg | Çağrı Market">
            <a:extLst>
              <a:ext uri="{FF2B5EF4-FFF2-40B4-BE49-F238E27FC236}">
                <a16:creationId xmlns:a16="http://schemas.microsoft.com/office/drawing/2014/main" id="{508303DA-CDED-4BF2-B3E8-4AE51249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95350"/>
            <a:ext cx="5067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2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8D2F-4516-416A-93EA-294A02F2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çilek</a:t>
            </a:r>
            <a:r>
              <a:rPr lang="en-GB" dirty="0"/>
              <a:t>.</a:t>
            </a:r>
          </a:p>
        </p:txBody>
      </p:sp>
      <p:pic>
        <p:nvPicPr>
          <p:cNvPr id="5" name="Picture 2" descr="Çilek kg | Çağrı Market">
            <a:extLst>
              <a:ext uri="{FF2B5EF4-FFF2-40B4-BE49-F238E27FC236}">
                <a16:creationId xmlns:a16="http://schemas.microsoft.com/office/drawing/2014/main" id="{0D8B98A5-3EA2-4AEB-B0A9-8DB5BA96D6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3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A110-ABC2-4E80-B007-B52C3A95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6146" name="Picture 2" descr="Birbirinden Tatlı Kedi Fotoğrafları - Sayfa 3 / 16 #Cat #Cats #Animals  #Photo #Wallpapers #Cute #SoCute #Funny #Kedi | Kedi, Cats, Hayvanlar">
            <a:extLst>
              <a:ext uri="{FF2B5EF4-FFF2-40B4-BE49-F238E27FC236}">
                <a16:creationId xmlns:a16="http://schemas.microsoft.com/office/drawing/2014/main" id="{FB44ACFA-1E0A-4FDF-AED8-37D9F13D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0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ECD8-A830-483F-BFE2-A2ED0588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kedi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49B4-CD7F-43BB-96BE-BD86A9E6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Birbirinden Tatlı Kedi Fotoğrafları - Sayfa 3 / 16 #Cat #Cats #Animals  #Photo #Wallpapers #Cute #SoCute #Funny #Kedi | Kedi, Cats, Hayvanlar">
            <a:extLst>
              <a:ext uri="{FF2B5EF4-FFF2-40B4-BE49-F238E27FC236}">
                <a16:creationId xmlns:a16="http://schemas.microsoft.com/office/drawing/2014/main" id="{B59538EB-62AA-481F-ADCE-81C56E3B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1276351"/>
            <a:ext cx="55816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9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2921-8B2B-47D6-8D9A-780AF74C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7170" name="Picture 2" descr="Snowy beauty | Chihuahua puppies, Teacup chihuahua puppies, Cute chihuahua">
            <a:extLst>
              <a:ext uri="{FF2B5EF4-FFF2-40B4-BE49-F238E27FC236}">
                <a16:creationId xmlns:a16="http://schemas.microsoft.com/office/drawing/2014/main" id="{22D3B1D7-4C57-479C-80C1-01F44E38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0"/>
            <a:ext cx="717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4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5052-0D01-4F74-B4C4-95D5CEC3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köpek</a:t>
            </a:r>
            <a:r>
              <a:rPr lang="en-GB" dirty="0"/>
              <a:t>.</a:t>
            </a:r>
          </a:p>
        </p:txBody>
      </p:sp>
      <p:pic>
        <p:nvPicPr>
          <p:cNvPr id="5" name="Picture 2" descr="Snowy beauty | Chihuahua puppies, Teacup chihuahua puppies, Cute chihuahua">
            <a:extLst>
              <a:ext uri="{FF2B5EF4-FFF2-40B4-BE49-F238E27FC236}">
                <a16:creationId xmlns:a16="http://schemas.microsoft.com/office/drawing/2014/main" id="{148A39BB-1395-4FE5-9911-4775C11023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4" y="1320543"/>
            <a:ext cx="5789371" cy="55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9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219C-7B43-4BE0-A02E-B9A9464A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01082F-796B-40B5-822A-FA9880B3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90688"/>
            <a:ext cx="7010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2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A01-EE0B-4684-951B-B269E62D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8194" name="Picture 2" descr="Mystery bird illness investigated after German blue tit deaths |  Environment | The Guardian">
            <a:extLst>
              <a:ext uri="{FF2B5EF4-FFF2-40B4-BE49-F238E27FC236}">
                <a16:creationId xmlns:a16="http://schemas.microsoft.com/office/drawing/2014/main" id="{101C005B-5275-48FD-9DDD-CA9A96910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1362074"/>
            <a:ext cx="76041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51659-BFBA-4E28-B3F5-A273DF0B0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3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D23D-9A2C-4013-9BF2-E3C9C373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kuş</a:t>
            </a:r>
            <a:r>
              <a:rPr lang="en-GB" dirty="0"/>
              <a:t>.</a:t>
            </a:r>
          </a:p>
        </p:txBody>
      </p:sp>
      <p:pic>
        <p:nvPicPr>
          <p:cNvPr id="5" name="Picture 2" descr="Mystery bird illness investigated after German blue tit deaths |  Environment | The Guardian">
            <a:extLst>
              <a:ext uri="{FF2B5EF4-FFF2-40B4-BE49-F238E27FC236}">
                <a16:creationId xmlns:a16="http://schemas.microsoft.com/office/drawing/2014/main" id="{D3C48006-583B-4778-BC3F-9CF837F3F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5" y="1825625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758F-DFB9-43CF-80AF-22DEB5F0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9218" name="Picture 2" descr="REGAL KW9104 Guguklu Duvar Saati REGAL Cuckoo">
            <a:extLst>
              <a:ext uri="{FF2B5EF4-FFF2-40B4-BE49-F238E27FC236}">
                <a16:creationId xmlns:a16="http://schemas.microsoft.com/office/drawing/2014/main" id="{323208EE-027C-4395-926F-C8180A9B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9050"/>
            <a:ext cx="2963806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51BDFA-5F9B-4E13-8950-49C03846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45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8367-230E-44C5-8651-1F0FB679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saat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F9A5-7215-4F08-BEA0-9C70A101A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REGAL KW9104 Guguklu Duvar Saati REGAL Cuckoo">
            <a:extLst>
              <a:ext uri="{FF2B5EF4-FFF2-40B4-BE49-F238E27FC236}">
                <a16:creationId xmlns:a16="http://schemas.microsoft.com/office/drawing/2014/main" id="{351F87DA-5EA9-42C6-AB93-233B50A7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48046"/>
            <a:ext cx="2895600" cy="6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84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3ECE-E30F-4D3D-B7ED-879BD47E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795A-15E8-47FE-B77F-5843C554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299"/>
            <a:ext cx="4076700" cy="37766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B705781-D91C-45D6-855E-043CA9F7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89285"/>
            <a:ext cx="4410075" cy="58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9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0D3E-2C2D-4231-AB31-DAA4102F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ayakkabı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BE3A-5BC0-43BD-A1BC-6EFE716B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C221EC-ACB4-493A-8D6B-95FD5D08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970323"/>
            <a:ext cx="4410075" cy="58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2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BA34-6CA3-44D3-AF73-12D3EC6F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EAAA-3A91-4198-BA4B-C90A85BDB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099"/>
            <a:ext cx="4019550" cy="38528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 descr="Free Kırmızı mantar Stock Photo - FreeImages.com">
            <a:extLst>
              <a:ext uri="{FF2B5EF4-FFF2-40B4-BE49-F238E27FC236}">
                <a16:creationId xmlns:a16="http://schemas.microsoft.com/office/drawing/2014/main" id="{24259AC1-F48A-429F-BE57-1D8015E9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75" y="885825"/>
            <a:ext cx="81334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26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D52A-F2A4-4341-BF95-37A40F33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mantar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1592-7288-4888-9A2A-F8CBD456A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Free Kırmızı mantar Stock Photo - FreeImages.com">
            <a:extLst>
              <a:ext uri="{FF2B5EF4-FFF2-40B4-BE49-F238E27FC236}">
                <a16:creationId xmlns:a16="http://schemas.microsoft.com/office/drawing/2014/main" id="{A4BB13EA-E12B-4CA8-AAFB-78262613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00" y="1771650"/>
            <a:ext cx="81334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1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70A1-6489-4889-970D-EC811CE5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B62-C4C2-4A99-9B84-20F8434D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495550"/>
            <a:ext cx="3333750" cy="36909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4338" name="Picture 2" descr="Explore the Top 10 Largest Stars by Diameter">
            <a:extLst>
              <a:ext uri="{FF2B5EF4-FFF2-40B4-BE49-F238E27FC236}">
                <a16:creationId xmlns:a16="http://schemas.microsoft.com/office/drawing/2014/main" id="{2649D0F3-AB14-48AD-95B9-894BCE5F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400174"/>
            <a:ext cx="6568989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87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4219-4140-4F37-BD78-4DB06139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yıldız</a:t>
            </a:r>
            <a:r>
              <a:rPr lang="en-GB" dirty="0"/>
              <a:t>.</a:t>
            </a:r>
          </a:p>
        </p:txBody>
      </p:sp>
      <p:pic>
        <p:nvPicPr>
          <p:cNvPr id="5" name="Picture 2" descr="Explore the Top 10 Largest Stars by Diameter">
            <a:extLst>
              <a:ext uri="{FF2B5EF4-FFF2-40B4-BE49-F238E27FC236}">
                <a16:creationId xmlns:a16="http://schemas.microsoft.com/office/drawing/2014/main" id="{F8057635-417B-40EC-BC48-5D54AA2D23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924049"/>
            <a:ext cx="7679361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7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259E-B3AF-4E42-B610-1FD8D5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Bu </a:t>
            </a:r>
            <a:r>
              <a:rPr lang="en-GB" sz="4400" dirty="0" err="1"/>
              <a:t>kitap</a:t>
            </a:r>
            <a:r>
              <a:rPr lang="en-GB" sz="4400" dirty="0"/>
              <a:t>.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616208-51E6-401B-907C-0707E029E4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2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C81B-C3CA-4EDF-A56E-758A9C4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77D0E-E52E-4DF9-82E6-0C4F778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25"/>
            <a:ext cx="3476625" cy="36147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5362" name="Picture 2" descr="ASLAN - Definición y sinónimos de aslan en el diccionario turco">
            <a:extLst>
              <a:ext uri="{FF2B5EF4-FFF2-40B4-BE49-F238E27FC236}">
                <a16:creationId xmlns:a16="http://schemas.microsoft.com/office/drawing/2014/main" id="{4D24DE29-1614-4E1F-A77C-356CD12F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796-7813-4ECE-90D3-DBD97AC5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aslan</a:t>
            </a:r>
            <a:r>
              <a:rPr lang="en-GB" dirty="0"/>
              <a:t>.</a:t>
            </a:r>
          </a:p>
        </p:txBody>
      </p:sp>
      <p:pic>
        <p:nvPicPr>
          <p:cNvPr id="5" name="Picture 2" descr="ASLAN - Definición y sinónimos de aslan en el diccionario turco">
            <a:extLst>
              <a:ext uri="{FF2B5EF4-FFF2-40B4-BE49-F238E27FC236}">
                <a16:creationId xmlns:a16="http://schemas.microsoft.com/office/drawing/2014/main" id="{BD0D6C0C-8CD2-4A55-A768-D06838095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4" y="1690688"/>
            <a:ext cx="6886575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56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D7D1-3CD8-4BAA-A231-13D3A0A6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6730A-CA3F-4480-A3E0-15955C93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375"/>
            <a:ext cx="3952875" cy="39385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6386" name="Picture 2" descr="Lääkkeet ja aurinko | Terve.fi">
            <a:extLst>
              <a:ext uri="{FF2B5EF4-FFF2-40B4-BE49-F238E27FC236}">
                <a16:creationId xmlns:a16="http://schemas.microsoft.com/office/drawing/2014/main" id="{E896446D-5929-49D2-A873-0E5E7704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03" y="681037"/>
            <a:ext cx="775336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9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98C0-99D4-4E59-9390-9B9EFD78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güneş</a:t>
            </a:r>
            <a:r>
              <a:rPr lang="en-GB" dirty="0"/>
              <a:t>.</a:t>
            </a:r>
          </a:p>
        </p:txBody>
      </p:sp>
      <p:pic>
        <p:nvPicPr>
          <p:cNvPr id="5" name="Picture 2" descr="Lääkkeet ja aurinko | Terve.fi">
            <a:extLst>
              <a:ext uri="{FF2B5EF4-FFF2-40B4-BE49-F238E27FC236}">
                <a16:creationId xmlns:a16="http://schemas.microsoft.com/office/drawing/2014/main" id="{03EECF0F-B1E3-4EF3-BD30-A8579EC77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87" y="1600200"/>
            <a:ext cx="78886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70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9A04-DD50-4482-BC86-E9FA8973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483E-6651-4713-8BA8-EBC84BE0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949"/>
            <a:ext cx="4381500" cy="35290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7410" name="Picture 2" descr="Koi &lt;3 Love | Koi fish drawing, Koi fish, Koi carp fish">
            <a:extLst>
              <a:ext uri="{FF2B5EF4-FFF2-40B4-BE49-F238E27FC236}">
                <a16:creationId xmlns:a16="http://schemas.microsoft.com/office/drawing/2014/main" id="{18057D7B-2A89-4422-92FD-E1BE2D0B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89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F161-39E6-470D-8AA1-70F835E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balık</a:t>
            </a:r>
            <a:r>
              <a:rPr lang="en-GB" dirty="0"/>
              <a:t>.</a:t>
            </a:r>
          </a:p>
        </p:txBody>
      </p:sp>
      <p:pic>
        <p:nvPicPr>
          <p:cNvPr id="5" name="Picture 2" descr="Koi &lt;3 Love | Koi fish drawing, Koi fish, Koi carp fish">
            <a:extLst>
              <a:ext uri="{FF2B5EF4-FFF2-40B4-BE49-F238E27FC236}">
                <a16:creationId xmlns:a16="http://schemas.microsoft.com/office/drawing/2014/main" id="{905C5239-426F-4079-9939-8EF4F46AF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68" y="479525"/>
            <a:ext cx="4929432" cy="63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39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2A94-EC8C-4114-BB27-1248B767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A107-3B45-4479-8597-A3DB8EE3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49"/>
            <a:ext cx="4210050" cy="36814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8434" name="Picture 2" descr="Civcivler Hakkında - Civciv Bakımı Püf Noktaları - miyhav.com">
            <a:extLst>
              <a:ext uri="{FF2B5EF4-FFF2-40B4-BE49-F238E27FC236}">
                <a16:creationId xmlns:a16="http://schemas.microsoft.com/office/drawing/2014/main" id="{64A7C232-05B0-49DC-AAC1-6D8E25E5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845344"/>
            <a:ext cx="688974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5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FB51-E738-4AA5-A4D2-B9623068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civciv</a:t>
            </a:r>
            <a:r>
              <a:rPr lang="en-GB" dirty="0"/>
              <a:t>.</a:t>
            </a:r>
          </a:p>
        </p:txBody>
      </p:sp>
      <p:pic>
        <p:nvPicPr>
          <p:cNvPr id="5" name="Picture 2" descr="Civcivler Hakkında - Civciv Bakımı Püf Noktaları - miyhav.com">
            <a:extLst>
              <a:ext uri="{FF2B5EF4-FFF2-40B4-BE49-F238E27FC236}">
                <a16:creationId xmlns:a16="http://schemas.microsoft.com/office/drawing/2014/main" id="{ED7D4D08-3145-45EB-97D4-A95956CDF0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58" y="1504950"/>
            <a:ext cx="71374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20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DA9C-98F7-45CB-8DAC-D849F41B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8A92-1BF6-4679-A208-A5ED4AF8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6999"/>
            <a:ext cx="5257800" cy="3509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9458" name="Picture 2" descr="En ilginç kurbağa türleri">
            <a:extLst>
              <a:ext uri="{FF2B5EF4-FFF2-40B4-BE49-F238E27FC236}">
                <a16:creationId xmlns:a16="http://schemas.microsoft.com/office/drawing/2014/main" id="{5620F3E9-44F9-49AE-BD7F-26E68A83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68103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8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4ABC-2431-4B73-A6D6-DFBB3D3A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kurbaǧa</a:t>
            </a:r>
            <a:r>
              <a:rPr lang="en-GB" dirty="0"/>
              <a:t>.</a:t>
            </a:r>
          </a:p>
        </p:txBody>
      </p:sp>
      <p:pic>
        <p:nvPicPr>
          <p:cNvPr id="5" name="Picture 2" descr="En ilginç kurbağa türleri">
            <a:extLst>
              <a:ext uri="{FF2B5EF4-FFF2-40B4-BE49-F238E27FC236}">
                <a16:creationId xmlns:a16="http://schemas.microsoft.com/office/drawing/2014/main" id="{A785056C-91FB-4A98-A758-DD9AA0D56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93" y="1681163"/>
            <a:ext cx="775581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ECB7-09AF-4A52-ACD1-B6DD3245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2050" name="Picture 2" descr="Tulu Trend Klasik Çukur Tabak | Evidea">
            <a:extLst>
              <a:ext uri="{FF2B5EF4-FFF2-40B4-BE49-F238E27FC236}">
                <a16:creationId xmlns:a16="http://schemas.microsoft.com/office/drawing/2014/main" id="{B4E9F202-E807-4A04-9632-6DD8EE5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26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6D74-6696-47E9-AF04-4E3B0B69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1411-6E63-4190-A318-EF0C0A17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5575"/>
            <a:ext cx="2543175" cy="34813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482" name="Picture 2" descr="YAPRAK DEVETABANI MODELİ 19 CM PK:5 KL:200 Toptan En uygun fiyatlarla">
            <a:extLst>
              <a:ext uri="{FF2B5EF4-FFF2-40B4-BE49-F238E27FC236}">
                <a16:creationId xmlns:a16="http://schemas.microsoft.com/office/drawing/2014/main" id="{52E1FBC1-96B7-4799-9010-A21A027C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-52388"/>
            <a:ext cx="612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45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0A78-CA8F-43F7-8086-03DDCADB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yaprak</a:t>
            </a:r>
            <a:r>
              <a:rPr lang="en-GB" dirty="0"/>
              <a:t>.</a:t>
            </a:r>
          </a:p>
        </p:txBody>
      </p:sp>
      <p:pic>
        <p:nvPicPr>
          <p:cNvPr id="5" name="Picture 2" descr="YAPRAK DEVETABANI MODELİ 19 CM PK:5 KL:200 Toptan En uygun fiyatlarla">
            <a:extLst>
              <a:ext uri="{FF2B5EF4-FFF2-40B4-BE49-F238E27FC236}">
                <a16:creationId xmlns:a16="http://schemas.microsoft.com/office/drawing/2014/main" id="{FD4B2130-F646-4619-BCD6-1383E6852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0" y="957708"/>
            <a:ext cx="5266010" cy="59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33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1422-4BF0-4EC1-B1ED-2523AF1B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F430-F4C5-437B-8708-BCDE4D6B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699"/>
            <a:ext cx="3267075" cy="32432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1506" name="Picture 2" descr="Ay, Dolunay Evresinde... Full Moon 18.08.2016 - YouTube">
            <a:extLst>
              <a:ext uri="{FF2B5EF4-FFF2-40B4-BE49-F238E27FC236}">
                <a16:creationId xmlns:a16="http://schemas.microsoft.com/office/drawing/2014/main" id="{6DD6A1F4-0825-4AA1-922D-460E5476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7" y="1381125"/>
            <a:ext cx="8026398" cy="4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78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705B-92FB-46C3-B480-71052C85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ay.</a:t>
            </a:r>
          </a:p>
        </p:txBody>
      </p:sp>
      <p:pic>
        <p:nvPicPr>
          <p:cNvPr id="5" name="Picture 2" descr="Ay, Dolunay Evresinde... Full Moon 18.08.2016 - YouTube">
            <a:extLst>
              <a:ext uri="{FF2B5EF4-FFF2-40B4-BE49-F238E27FC236}">
                <a16:creationId xmlns:a16="http://schemas.microsoft.com/office/drawing/2014/main" id="{BC92E4C5-6CCA-4421-9A27-D39F79E371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93" y="1504950"/>
            <a:ext cx="9516533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85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4159-31B5-40AA-B37C-F34680DB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2425-2CA2-4777-8DBC-9111D51C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699"/>
            <a:ext cx="3019425" cy="36242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2532" name="Picture 4" descr="Bear Waving. : MemeTemplatesOfficial">
            <a:extLst>
              <a:ext uri="{FF2B5EF4-FFF2-40B4-BE49-F238E27FC236}">
                <a16:creationId xmlns:a16="http://schemas.microsoft.com/office/drawing/2014/main" id="{5F4C6B3F-E5D1-4AC0-B4F7-1AE04A7A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43396"/>
            <a:ext cx="7929562" cy="65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7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7E7A-4229-4B26-B5A1-9320D90B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ayı</a:t>
            </a:r>
            <a:r>
              <a:rPr lang="en-GB" dirty="0"/>
              <a:t>.</a:t>
            </a:r>
          </a:p>
        </p:txBody>
      </p:sp>
      <p:pic>
        <p:nvPicPr>
          <p:cNvPr id="32770" name="Picture 2" descr="Bear Waving. : MemeTemplatesOfficial">
            <a:extLst>
              <a:ext uri="{FF2B5EF4-FFF2-40B4-BE49-F238E27FC236}">
                <a16:creationId xmlns:a16="http://schemas.microsoft.com/office/drawing/2014/main" id="{069845D8-81A3-44F3-A83C-7A53B75BB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11" y="1043472"/>
            <a:ext cx="7016413" cy="58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57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BF4A-BBDC-4288-A1D1-A15EE41B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97E0-7DCD-4837-8B47-635836A9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449"/>
            <a:ext cx="4733925" cy="37195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3554" name="Picture 2" descr="Rüyada peynir görmek ne anlama gelir? Rüyada peynir yemek, almak, yapmak  nasıl yorumlanır? - En Son Haber">
            <a:extLst>
              <a:ext uri="{FF2B5EF4-FFF2-40B4-BE49-F238E27FC236}">
                <a16:creationId xmlns:a16="http://schemas.microsoft.com/office/drawing/2014/main" id="{D6BD0FBB-095A-46A7-8AFF-7E48C239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1581150"/>
            <a:ext cx="7896225" cy="41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36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CA08-2867-4410-B5E8-4421BA1C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peynir</a:t>
            </a:r>
            <a:r>
              <a:rPr lang="en-GB" dirty="0"/>
              <a:t>.</a:t>
            </a:r>
          </a:p>
        </p:txBody>
      </p:sp>
      <p:pic>
        <p:nvPicPr>
          <p:cNvPr id="5" name="Picture 2" descr="Rüyada peynir görmek ne anlama gelir? Rüyada peynir yemek, almak, yapmak  nasıl yorumlanır? - En Son Haber">
            <a:extLst>
              <a:ext uri="{FF2B5EF4-FFF2-40B4-BE49-F238E27FC236}">
                <a16:creationId xmlns:a16="http://schemas.microsoft.com/office/drawing/2014/main" id="{2161E097-246F-4A9E-AD0B-E0339E6EC3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0" y="1609725"/>
            <a:ext cx="1004454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83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5ADF-751B-42B6-8F2E-CC9435A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2EDE-F6C2-4283-A3F7-90D49F1D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175"/>
            <a:ext cx="3590925" cy="36337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4578" name="Picture 2" descr="İBB'nin şirketi, İETT'ye eski otobüs satacak - İstanbul">
            <a:extLst>
              <a:ext uri="{FF2B5EF4-FFF2-40B4-BE49-F238E27FC236}">
                <a16:creationId xmlns:a16="http://schemas.microsoft.com/office/drawing/2014/main" id="{DB553684-2CC1-4422-B1F3-D20D81D3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07306"/>
            <a:ext cx="8015288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2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4345-B04E-4C3A-9D40-9744C819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otobüs</a:t>
            </a:r>
            <a:r>
              <a:rPr lang="en-GB" dirty="0"/>
              <a:t>.</a:t>
            </a:r>
          </a:p>
        </p:txBody>
      </p:sp>
      <p:pic>
        <p:nvPicPr>
          <p:cNvPr id="5" name="Picture 2" descr="İBB'nin şirketi, İETT'ye eski otobüs satacak - İstanbul">
            <a:extLst>
              <a:ext uri="{FF2B5EF4-FFF2-40B4-BE49-F238E27FC236}">
                <a16:creationId xmlns:a16="http://schemas.microsoft.com/office/drawing/2014/main" id="{31E9FAB8-40DB-4CB8-9A66-F0C8EB788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771650"/>
            <a:ext cx="96075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9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4FD0-9E7D-45C4-AC23-CEF3AD81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tabak</a:t>
            </a:r>
            <a:r>
              <a:rPr lang="en-GB" dirty="0"/>
              <a:t>.</a:t>
            </a:r>
          </a:p>
        </p:txBody>
      </p:sp>
      <p:pic>
        <p:nvPicPr>
          <p:cNvPr id="5" name="Picture 2" descr="Tulu Trend Klasik Çukur Tabak | Evidea">
            <a:extLst>
              <a:ext uri="{FF2B5EF4-FFF2-40B4-BE49-F238E27FC236}">
                <a16:creationId xmlns:a16="http://schemas.microsoft.com/office/drawing/2014/main" id="{B9A634F3-239E-4165-8E87-676717347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81074"/>
            <a:ext cx="5876926" cy="58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84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66C8-5F57-4ACF-8531-BFFC65B0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CC25-5DF0-47EA-93E5-8716954A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2495550" cy="36909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5602" name="Picture 2" descr="The Daily: Shapeshift Shuts Down Prism, Jamie Dimon Wants to Be President |  The Daily Tip Bitcoin News">
            <a:extLst>
              <a:ext uri="{FF2B5EF4-FFF2-40B4-BE49-F238E27FC236}">
                <a16:creationId xmlns:a16="http://schemas.microsoft.com/office/drawing/2014/main" id="{302B895F-0500-4808-872D-AAAE3F6C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30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2DFD-C546-461F-AAA5-DF9B19DA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ışık</a:t>
            </a:r>
            <a:r>
              <a:rPr lang="en-GB" dirty="0"/>
              <a:t>.</a:t>
            </a:r>
          </a:p>
        </p:txBody>
      </p:sp>
      <p:pic>
        <p:nvPicPr>
          <p:cNvPr id="5" name="Picture 2" descr="The Daily: Shapeshift Shuts Down Prism, Jamie Dimon Wants to Be President |  The Daily Tip Bitcoin News">
            <a:extLst>
              <a:ext uri="{FF2B5EF4-FFF2-40B4-BE49-F238E27FC236}">
                <a16:creationId xmlns:a16="http://schemas.microsoft.com/office/drawing/2014/main" id="{FB98FA44-5A7C-4B00-AC98-B608E3CE7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65" y="958056"/>
            <a:ext cx="5833269" cy="58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7142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E516-18A5-4E38-AA1E-C811F69F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D659-8991-49B6-BB31-7B7D95C0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67075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6626" name="Picture 2" descr="There's An Elephant In Your Brain | by Mission | Mission.org | Medium">
            <a:extLst>
              <a:ext uri="{FF2B5EF4-FFF2-40B4-BE49-F238E27FC236}">
                <a16:creationId xmlns:a16="http://schemas.microsoft.com/office/drawing/2014/main" id="{45F36DC8-C669-4142-9225-D34BEE91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057274"/>
            <a:ext cx="739735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13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AC8E-7E3B-445F-B309-209E5A02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fil.</a:t>
            </a:r>
          </a:p>
        </p:txBody>
      </p:sp>
      <p:pic>
        <p:nvPicPr>
          <p:cNvPr id="5" name="Picture 2" descr="There's An Elephant In Your Brain | by Mission | Mission.org | Medium">
            <a:extLst>
              <a:ext uri="{FF2B5EF4-FFF2-40B4-BE49-F238E27FC236}">
                <a16:creationId xmlns:a16="http://schemas.microsoft.com/office/drawing/2014/main" id="{76A9AE13-BF76-4EB3-BDC8-25A1A0B02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81" y="1825625"/>
            <a:ext cx="761903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81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4B4F-5800-4283-9C73-BD914B52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CF98-804D-4D1A-B076-7B30F3DD4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3048000" cy="34337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7650" name="Picture 2" descr="Uçak yolculuğunda corona virüsüne karşı dikkat edilmesi gereken durumlar  neler? - Aspor">
            <a:extLst>
              <a:ext uri="{FF2B5EF4-FFF2-40B4-BE49-F238E27FC236}">
                <a16:creationId xmlns:a16="http://schemas.microsoft.com/office/drawing/2014/main" id="{8B7BD171-59F1-4894-A0DC-CBD8E629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628775"/>
            <a:ext cx="76771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40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2525-F7DF-4913-AA3B-FD42F82C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uçak</a:t>
            </a:r>
            <a:r>
              <a:rPr lang="en-GB" dirty="0"/>
              <a:t>.</a:t>
            </a:r>
          </a:p>
        </p:txBody>
      </p:sp>
      <p:pic>
        <p:nvPicPr>
          <p:cNvPr id="5" name="Picture 2" descr="Uçak yolculuğunda corona virüsüne karşı dikkat edilmesi gereken durumlar  neler? - Aspor">
            <a:extLst>
              <a:ext uri="{FF2B5EF4-FFF2-40B4-BE49-F238E27FC236}">
                <a16:creationId xmlns:a16="http://schemas.microsoft.com/office/drawing/2014/main" id="{F1E7F2A1-F1A0-47B7-B92F-45F66F26E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43100"/>
            <a:ext cx="10479919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09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82AA-6D8F-42E2-845A-0AABEFAE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EBB9-2CA5-445C-84E9-D182EC8C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5"/>
            <a:ext cx="4953000" cy="35194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8674" name="Picture 2" descr="Fire-truck - Rygor | Rygor">
            <a:extLst>
              <a:ext uri="{FF2B5EF4-FFF2-40B4-BE49-F238E27FC236}">
                <a16:creationId xmlns:a16="http://schemas.microsoft.com/office/drawing/2014/main" id="{06371B59-814C-47F8-96C4-2034EFFD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72" y="1528762"/>
            <a:ext cx="7173278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103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82E5-B316-4900-A44E-2C4CE805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itfaiye</a:t>
            </a:r>
            <a:r>
              <a:rPr lang="en-GB" dirty="0"/>
              <a:t>.</a:t>
            </a:r>
          </a:p>
        </p:txBody>
      </p:sp>
      <p:pic>
        <p:nvPicPr>
          <p:cNvPr id="5" name="Picture 2" descr="Fire-truck - Rygor | Rygor">
            <a:extLst>
              <a:ext uri="{FF2B5EF4-FFF2-40B4-BE49-F238E27FC236}">
                <a16:creationId xmlns:a16="http://schemas.microsoft.com/office/drawing/2014/main" id="{C1064E62-D02F-4EC5-AB7F-ECD6CFB96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3" y="1543050"/>
            <a:ext cx="9035414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787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B7E1-3A9A-47C0-B44E-EF3DEF1D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CE25-305A-4771-84B5-E0378891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899"/>
            <a:ext cx="3133725" cy="31670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9698" name="Picture 2" descr="Doğru Bilinen Yanlışlar - Kelebekler Bir Gün Yaşar">
            <a:extLst>
              <a:ext uri="{FF2B5EF4-FFF2-40B4-BE49-F238E27FC236}">
                <a16:creationId xmlns:a16="http://schemas.microsoft.com/office/drawing/2014/main" id="{CD38030E-F7E4-4EAC-A884-6C05675D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975517"/>
            <a:ext cx="812292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25E0-C745-4B9B-8011-7CDC862B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kelebek</a:t>
            </a:r>
            <a:r>
              <a:rPr lang="en-GB" dirty="0"/>
              <a:t>.</a:t>
            </a:r>
          </a:p>
        </p:txBody>
      </p:sp>
      <p:pic>
        <p:nvPicPr>
          <p:cNvPr id="5" name="Picture 2" descr="Doğru Bilinen Yanlışlar - Kelebekler Bir Gün Yaşar">
            <a:extLst>
              <a:ext uri="{FF2B5EF4-FFF2-40B4-BE49-F238E27FC236}">
                <a16:creationId xmlns:a16="http://schemas.microsoft.com/office/drawing/2014/main" id="{43E15B58-5C92-4FE3-B053-9DF3FEFED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" y="1527174"/>
            <a:ext cx="8529320" cy="53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3678-C610-4F6D-B7F3-7F1FBB41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3074" name="Picture 2" descr="Gemilerin en önde bulunan baş tarafına ne ad verilir? 21 Eylül hadi ipucu  sorusu">
            <a:extLst>
              <a:ext uri="{FF2B5EF4-FFF2-40B4-BE49-F238E27FC236}">
                <a16:creationId xmlns:a16="http://schemas.microsoft.com/office/drawing/2014/main" id="{ABB97252-8B0D-4431-B6A8-4604A1EF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612701"/>
            <a:ext cx="6457950" cy="36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6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386F-5A43-47E4-A508-DC55F1AE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7EC0-09E5-4D21-9127-C65209FB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4238625" cy="34337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22" name="Picture 2" descr="Invención del tren ¿Quién inventó el tren? - Historia del tren">
            <a:extLst>
              <a:ext uri="{FF2B5EF4-FFF2-40B4-BE49-F238E27FC236}">
                <a16:creationId xmlns:a16="http://schemas.microsoft.com/office/drawing/2014/main" id="{3A58A998-B832-48C0-8993-43F86608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73" y="1438275"/>
            <a:ext cx="7174451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86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4279-E248-4AAF-A7F4-DD938D0E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tren</a:t>
            </a:r>
            <a:r>
              <a:rPr lang="en-GB" dirty="0"/>
              <a:t>.</a:t>
            </a:r>
          </a:p>
        </p:txBody>
      </p:sp>
      <p:pic>
        <p:nvPicPr>
          <p:cNvPr id="5" name="Picture 2" descr="Invención del tren ¿Quién inventó el tren? - Historia del tren">
            <a:extLst>
              <a:ext uri="{FF2B5EF4-FFF2-40B4-BE49-F238E27FC236}">
                <a16:creationId xmlns:a16="http://schemas.microsoft.com/office/drawing/2014/main" id="{D66B53B7-72EF-4F4E-BFB8-272FE755D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10" y="1581150"/>
            <a:ext cx="8429788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9323-E0DD-41CD-860D-1D07D7A0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CBEE-8EF9-439A-B506-7532DB57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7525"/>
            <a:ext cx="3857625" cy="31194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1746" name="Picture 2" descr="Avcı Yakamoz 12 Parça Yemek Kaşığı Fiyatı - Taksit Seçenekleri">
            <a:extLst>
              <a:ext uri="{FF2B5EF4-FFF2-40B4-BE49-F238E27FC236}">
                <a16:creationId xmlns:a16="http://schemas.microsoft.com/office/drawing/2014/main" id="{3D7D538C-E041-4189-9F60-0264257D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4038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53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00A6-1C5D-43F4-83FE-A2850C1C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kaşık</a:t>
            </a:r>
            <a:r>
              <a:rPr lang="en-GB" dirty="0"/>
              <a:t>.</a:t>
            </a:r>
          </a:p>
        </p:txBody>
      </p:sp>
      <p:pic>
        <p:nvPicPr>
          <p:cNvPr id="7" name="Picture 2" descr="Avcı Yakamoz 12 Parça Yemek Kaşığı Fiyatı - Taksit Seçenekleri">
            <a:extLst>
              <a:ext uri="{FF2B5EF4-FFF2-40B4-BE49-F238E27FC236}">
                <a16:creationId xmlns:a16="http://schemas.microsoft.com/office/drawing/2014/main" id="{894E6AB0-D087-4B4F-8B40-76AD1865E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381919"/>
            <a:ext cx="5348288" cy="53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5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B747-4135-4F71-9300-5CDF95EC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33794" name="Picture 2" descr="Gense CPB 2091 haarukka | Finnish Design Shop">
            <a:extLst>
              <a:ext uri="{FF2B5EF4-FFF2-40B4-BE49-F238E27FC236}">
                <a16:creationId xmlns:a16="http://schemas.microsoft.com/office/drawing/2014/main" id="{1D235E8B-7BD8-4005-89F5-08F07AAF5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1" y="137795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11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A27B-4851-4DF4-9ED3-3541C3A8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çatal</a:t>
            </a:r>
            <a:r>
              <a:rPr lang="en-GB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439D31-9A98-490A-A2B5-5B3617AB53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0" y="1587500"/>
            <a:ext cx="490537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08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3C3B-5CC7-49DE-BD33-E67D45EE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34818" name="Picture 2" descr="Sürmene Bıçak Seti - -Halkkitabevi">
            <a:extLst>
              <a:ext uri="{FF2B5EF4-FFF2-40B4-BE49-F238E27FC236}">
                <a16:creationId xmlns:a16="http://schemas.microsoft.com/office/drawing/2014/main" id="{024C7085-2DF6-4584-90D9-766B77311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55" y="931465"/>
            <a:ext cx="4995069" cy="49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979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A9A0-30EA-4205-9E6F-120D7341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bıçak</a:t>
            </a:r>
            <a:r>
              <a:rPr lang="en-GB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9983FD-03E9-45FF-8031-94C429E649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171575"/>
            <a:ext cx="551497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251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3896-6529-4DC4-B55B-07927CA7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5BB8052F-AEE9-4DDA-AEE9-B8A45209F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5" y="765695"/>
            <a:ext cx="4300815" cy="57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633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041F-69C9-4898-9E66-A239956C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kapı</a:t>
            </a:r>
            <a:r>
              <a:rPr lang="en-GB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797553-CD81-427F-A272-E0ED8B51D8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60" y="1044935"/>
            <a:ext cx="4205565" cy="56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8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0CD0-BC1D-46CE-B341-AD4A4D71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gemi</a:t>
            </a:r>
            <a:r>
              <a:rPr lang="en-GB" dirty="0"/>
              <a:t>.</a:t>
            </a:r>
          </a:p>
        </p:txBody>
      </p:sp>
      <p:pic>
        <p:nvPicPr>
          <p:cNvPr id="5" name="Picture 2" descr="Gemilerin en önde bulunan baş tarafına ne ad verilir? 21 Eylül hadi ipucu  sorusu">
            <a:extLst>
              <a:ext uri="{FF2B5EF4-FFF2-40B4-BE49-F238E27FC236}">
                <a16:creationId xmlns:a16="http://schemas.microsoft.com/office/drawing/2014/main" id="{7300193A-EAC8-45BE-A316-62A77D788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8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F1A9-999E-4B3D-B2EF-E1C16BE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ne?</a:t>
            </a:r>
          </a:p>
        </p:txBody>
      </p:sp>
      <p:pic>
        <p:nvPicPr>
          <p:cNvPr id="4098" name="Picture 2" descr="STYLECASTER | Cutest Wallets to Buy Now | Ditzy patterned wallet | Cute  wallets, Trendy wallets, Wallets for girls">
            <a:extLst>
              <a:ext uri="{FF2B5EF4-FFF2-40B4-BE49-F238E27FC236}">
                <a16:creationId xmlns:a16="http://schemas.microsoft.com/office/drawing/2014/main" id="{ECC027F8-FB8C-435F-966B-23FA791B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9800" y="6858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8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365F-D9E2-43E3-8EB4-40E5D279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 </a:t>
            </a:r>
            <a:r>
              <a:rPr lang="en-GB" dirty="0" err="1"/>
              <a:t>cüzdan</a:t>
            </a:r>
            <a:r>
              <a:rPr lang="en-GB" dirty="0"/>
              <a:t>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A422-94E0-48CC-B9A8-F57E7BA38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STYLECASTER | Cutest Wallets to Buy Now | Ditzy patterned wallet | Cute  wallets, Trendy wallets, Wallets for girls">
            <a:extLst>
              <a:ext uri="{FF2B5EF4-FFF2-40B4-BE49-F238E27FC236}">
                <a16:creationId xmlns:a16="http://schemas.microsoft.com/office/drawing/2014/main" id="{335B0DEA-7D80-4BEF-AD72-A0DA835F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5775" y="1143794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1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221</Words>
  <Application>Microsoft Office PowerPoint</Application>
  <PresentationFormat>Widescreen</PresentationFormat>
  <Paragraphs>69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Office Theme</vt:lpstr>
      <vt:lpstr>Bu ne?  Bu …  Mikä tämä on? Tämä on …</vt:lpstr>
      <vt:lpstr>Bu ne?</vt:lpstr>
      <vt:lpstr>Bu kitap.</vt:lpstr>
      <vt:lpstr>Bu ne?</vt:lpstr>
      <vt:lpstr>Bu tabak.</vt:lpstr>
      <vt:lpstr>Bu ne?</vt:lpstr>
      <vt:lpstr>Bu gemi.</vt:lpstr>
      <vt:lpstr>Bu ne?</vt:lpstr>
      <vt:lpstr>Bu cüzdan.</vt:lpstr>
      <vt:lpstr>Bu ne?</vt:lpstr>
      <vt:lpstr>Bu aǧaç.</vt:lpstr>
      <vt:lpstr>Bu ne?</vt:lpstr>
      <vt:lpstr>Bu çiçek.</vt:lpstr>
      <vt:lpstr>Bu ne?</vt:lpstr>
      <vt:lpstr>Bu çilek.</vt:lpstr>
      <vt:lpstr>Bu ne?</vt:lpstr>
      <vt:lpstr>Bu kedi.</vt:lpstr>
      <vt:lpstr>Bu ne?</vt:lpstr>
      <vt:lpstr>Bu köpek.</vt:lpstr>
      <vt:lpstr>Bu ne?</vt:lpstr>
      <vt:lpstr>Bu kuş.</vt:lpstr>
      <vt:lpstr>Bu ne?</vt:lpstr>
      <vt:lpstr>Bu saat.</vt:lpstr>
      <vt:lpstr>Bu ne?</vt:lpstr>
      <vt:lpstr>Bu ayakkabı.</vt:lpstr>
      <vt:lpstr>Bu ne?</vt:lpstr>
      <vt:lpstr>Bu mantar.</vt:lpstr>
      <vt:lpstr>Bu ne?</vt:lpstr>
      <vt:lpstr>Bu yıldız.</vt:lpstr>
      <vt:lpstr>Bu ne?</vt:lpstr>
      <vt:lpstr>Bu aslan.</vt:lpstr>
      <vt:lpstr>Bu ne?</vt:lpstr>
      <vt:lpstr>Bu güneş.</vt:lpstr>
      <vt:lpstr>Bu ne?</vt:lpstr>
      <vt:lpstr>Bu balık.</vt:lpstr>
      <vt:lpstr>Bu ne?</vt:lpstr>
      <vt:lpstr>Bu civciv.</vt:lpstr>
      <vt:lpstr>Bu ne?</vt:lpstr>
      <vt:lpstr>Bu kurbaǧa.</vt:lpstr>
      <vt:lpstr>Bu ne?</vt:lpstr>
      <vt:lpstr>Bu yaprak.</vt:lpstr>
      <vt:lpstr>Bu ne?</vt:lpstr>
      <vt:lpstr>Bu ay.</vt:lpstr>
      <vt:lpstr>Bu ne?</vt:lpstr>
      <vt:lpstr>Bu ayı.</vt:lpstr>
      <vt:lpstr>Bu ne?</vt:lpstr>
      <vt:lpstr>Bu peynir.</vt:lpstr>
      <vt:lpstr>Bu ne?</vt:lpstr>
      <vt:lpstr>Bu otobüs.</vt:lpstr>
      <vt:lpstr>Bu ne?</vt:lpstr>
      <vt:lpstr>Bu ışık.</vt:lpstr>
      <vt:lpstr>Bu ne?</vt:lpstr>
      <vt:lpstr>Bu fil.</vt:lpstr>
      <vt:lpstr>Bu ne?</vt:lpstr>
      <vt:lpstr>Bu uçak.</vt:lpstr>
      <vt:lpstr>Bu ne?</vt:lpstr>
      <vt:lpstr>Bu itfaiye.</vt:lpstr>
      <vt:lpstr>Bu ne?</vt:lpstr>
      <vt:lpstr>Bu kelebek.</vt:lpstr>
      <vt:lpstr>Bu ne?</vt:lpstr>
      <vt:lpstr>Bu tren.</vt:lpstr>
      <vt:lpstr>Bu ne?</vt:lpstr>
      <vt:lpstr>Bu kaşık.</vt:lpstr>
      <vt:lpstr>Bu ne?</vt:lpstr>
      <vt:lpstr>Bu çatal.</vt:lpstr>
      <vt:lpstr>Bu ne?</vt:lpstr>
      <vt:lpstr>Bu bıçak.</vt:lpstr>
      <vt:lpstr>Bu ne?</vt:lpstr>
      <vt:lpstr>Bu kapı.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 ne?  Bu …  Mikä tämä on? Tämä on …</dc:title>
  <dc:creator>Dide Ciyiltepe</dc:creator>
  <cp:lastModifiedBy>Dide Ciyiltepe</cp:lastModifiedBy>
  <cp:revision>15</cp:revision>
  <dcterms:created xsi:type="dcterms:W3CDTF">2020-09-16T10:15:21Z</dcterms:created>
  <dcterms:modified xsi:type="dcterms:W3CDTF">2020-09-16T13:16:17Z</dcterms:modified>
</cp:coreProperties>
</file>