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9801-A7AD-40FB-86F0-F3ED0B58B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E2C72-49CC-4679-B75E-F06C39406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0F9DB-4E0F-4E44-ACB2-E1B7F513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9E48-C161-462F-8ACD-4786EB92290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6E4BA-2C89-4A0C-BD24-E8D6CD5F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ED49C-6511-4CCC-8E50-757DDECD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5C3A-45CA-4FD8-862C-F17E013D0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05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574E-BF8E-4E8C-89EB-BC24C53C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0CE8A-A3DA-4A03-9946-C75C4F5B4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4A5CB-4917-4F8B-9FF5-0C753B647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9E48-C161-462F-8ACD-4786EB92290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D7734-7A88-419C-911F-64872E4A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6531F-0FAD-4439-B503-FAD77DCC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5C3A-45CA-4FD8-862C-F17E013D0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3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6B5A11-5E8F-4017-8DA7-C1AEA1653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84895-F26D-442B-85C1-AEB9BDE61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3EF2F-661D-4B0A-B881-9EED51E0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9E48-C161-462F-8ACD-4786EB92290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273C-CA14-4240-B6ED-06D12930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EF394-DDDD-479F-9733-8E041CDD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5C3A-45CA-4FD8-862C-F17E013D0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6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AF54-873E-4954-83F4-AC608D32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0C82C-7C88-4F8B-8A14-D1DA5EEFD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54F94-37B0-43F3-B04C-B4E512B6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9E48-C161-462F-8ACD-4786EB92290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C8BFE-7F98-4A36-B1E2-614733E4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C5517-99A4-4A7D-B2D1-9FA9423A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5C3A-45CA-4FD8-862C-F17E013D0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96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3E5C1-834E-44EB-A858-C8FD2548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19BC6-B9C5-4756-A1BF-9128C39C0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47300-2BC9-4063-BB70-7FA6B1B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9E48-C161-462F-8ACD-4786EB92290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7C464-4FE3-4BA2-8E39-9463F8F1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05381-EEE0-40ED-B45F-5DE307AB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5C3A-45CA-4FD8-862C-F17E013D0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0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0F5B9-FE63-478F-92DA-0934637D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43CD5-124A-4AE0-81A2-6E9F83536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A543B-5094-4AE1-874C-9D1CDF569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56085-D881-487E-8EDD-41080FCE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9E48-C161-462F-8ACD-4786EB92290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78A1C-2696-4622-BCF3-5BED4419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301D3-5E29-49DC-8BE9-35E238AD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5C3A-45CA-4FD8-862C-F17E013D0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6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8EDE6-9A3A-4871-9418-37C9F126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31B93-9E91-4741-8AEB-C07D732A4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63AC3-78DB-4B24-B4E9-DF882C4B5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42BA1-FFE7-4FD7-96B0-E630054FD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BEE68-F42E-41ED-973F-09A3438D0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004305-E2E6-4C29-B11E-40E44032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9E48-C161-462F-8ACD-4786EB92290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2B953F-9DA1-486A-84A3-F3EF8216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89060E-5464-40B5-B3A0-B72C26CB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5C3A-45CA-4FD8-862C-F17E013D0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2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D5245-C879-425F-BC50-E2C14CF5B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86CC4-20F3-4322-97D2-A395928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9E48-C161-462F-8ACD-4786EB92290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7A8C5-20C4-42A0-9E25-9ADB7CEB1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6E11D-B6A8-421A-8163-94AC3846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5C3A-45CA-4FD8-862C-F17E013D0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03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9B384-CBC5-41AE-A378-F5A575FE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9E48-C161-462F-8ACD-4786EB92290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98F7D-C579-4526-8166-2650DBCE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3A897-679B-4E37-A692-8A78F3EF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5C3A-45CA-4FD8-862C-F17E013D0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80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6897-690F-4195-B88A-79E84B2B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AF3CE-599C-4C53-8D2B-6C22440F1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1A33C-60FC-4F0C-B552-A8ED28443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9D78E-1744-45E3-B947-90C365ED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9E48-C161-462F-8ACD-4786EB92290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41264-592F-4E79-8B98-334AFAE2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33225-B09B-48C6-A5F3-A4BEC8E6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5C3A-45CA-4FD8-862C-F17E013D0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6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40493-8EC1-467E-AB00-8A04752F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4796E-52F0-4439-814F-709DCF15D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AE85F-4D69-41E2-927C-035675BA9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70EC6-1CB4-41A0-8344-8BDF2957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9E48-C161-462F-8ACD-4786EB92290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5C402-54DB-478F-8E59-4D65DB84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60570-5E66-46EB-B1C4-534FF5AD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5C3A-45CA-4FD8-862C-F17E013D0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D4C42-378B-4C2C-863F-266474036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722F1-D3F0-4954-A424-359A07782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50CAB-F751-43B8-85A9-DDD0834A8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09E48-C161-462F-8ACD-4786EB92290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F4A1F-1104-432B-8F6D-465587601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342A-93DA-4C38-945A-1A107144F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85C3A-45CA-4FD8-862C-F17E013D0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72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04A4-2727-48D2-93B1-9B6E11BDE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Hoşgeldiniz</a:t>
            </a:r>
            <a:r>
              <a:rPr lang="en-GB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01CEE-3939-4E40-86AD-DC3388472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5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1436-6FD1-40A6-BF44-4881AC36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B09CC0B-9EDC-437F-9326-4A3E3E0335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2" y="-1106488"/>
            <a:ext cx="9070975" cy="90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4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9B43-5BF3-4A2F-BCE1-41CB674CE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marketplace, vegetable, different, various&#10;&#10;Description automatically generated">
            <a:extLst>
              <a:ext uri="{FF2B5EF4-FFF2-40B4-BE49-F238E27FC236}">
                <a16:creationId xmlns:a16="http://schemas.microsoft.com/office/drawing/2014/main" id="{11EF8665-BE42-4326-B9A2-ABC526A64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8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3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1420-2A53-4656-8230-E2A5BCF2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FB95269-8B46-4746-A7B4-125873393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74" y="1966014"/>
            <a:ext cx="9760452" cy="4070559"/>
          </a:xfrm>
        </p:spPr>
      </p:pic>
    </p:spTree>
    <p:extLst>
      <p:ext uri="{BB962C8B-B14F-4D97-AF65-F5344CB8AC3E}">
        <p14:creationId xmlns:p14="http://schemas.microsoft.com/office/powerpoint/2010/main" val="236082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EE4A-A937-44F0-9F27-14E949B6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Monikko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C2998-A04E-4D53-A7AC-A87FAE325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0" y="1825625"/>
            <a:ext cx="2867025" cy="4351338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Kitap</a:t>
            </a:r>
            <a:endParaRPr lang="en-GB" dirty="0"/>
          </a:p>
          <a:p>
            <a:r>
              <a:rPr lang="en-GB" dirty="0"/>
              <a:t>Defter</a:t>
            </a:r>
          </a:p>
          <a:p>
            <a:r>
              <a:rPr lang="en-GB" dirty="0" err="1"/>
              <a:t>Kalem</a:t>
            </a:r>
            <a:endParaRPr lang="en-GB" dirty="0"/>
          </a:p>
          <a:p>
            <a:r>
              <a:rPr lang="en-GB" dirty="0" err="1"/>
              <a:t>Gemi</a:t>
            </a:r>
            <a:endParaRPr lang="en-GB" dirty="0"/>
          </a:p>
          <a:p>
            <a:r>
              <a:rPr lang="en-GB" dirty="0" err="1"/>
              <a:t>Bardak</a:t>
            </a:r>
            <a:endParaRPr lang="en-GB" dirty="0"/>
          </a:p>
          <a:p>
            <a:r>
              <a:rPr lang="en-GB" dirty="0"/>
              <a:t>Fil</a:t>
            </a:r>
          </a:p>
          <a:p>
            <a:r>
              <a:rPr lang="en-GB" dirty="0" err="1"/>
              <a:t>Kedi</a:t>
            </a:r>
            <a:endParaRPr lang="en-GB" dirty="0"/>
          </a:p>
          <a:p>
            <a:r>
              <a:rPr lang="en-GB" dirty="0" err="1"/>
              <a:t>Köpek</a:t>
            </a:r>
            <a:endParaRPr lang="en-GB" dirty="0"/>
          </a:p>
          <a:p>
            <a:r>
              <a:rPr lang="en-GB" dirty="0" err="1"/>
              <a:t>Cetvel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5517C-0D47-4BE1-9D0B-8D9C64186AF4}"/>
              </a:ext>
            </a:extLst>
          </p:cNvPr>
          <p:cNvSpPr txBox="1"/>
          <p:nvPr/>
        </p:nvSpPr>
        <p:spPr>
          <a:xfrm>
            <a:off x="6829425" y="1690688"/>
            <a:ext cx="26765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Gözlük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Armut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Çanta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Çatal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Tavşan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Aǧaç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Civciv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Araba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Tren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Televizyon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507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8C982-291D-4759-9258-F4E5548D9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"/>
            <a:ext cx="2609850" cy="581501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Bu </a:t>
            </a:r>
            <a:r>
              <a:rPr lang="en-GB" dirty="0" err="1"/>
              <a:t>kim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 </a:t>
            </a:r>
            <a:r>
              <a:rPr lang="en-GB" dirty="0" err="1"/>
              <a:t>sandalye</a:t>
            </a:r>
            <a:r>
              <a:rPr lang="en-GB" dirty="0"/>
              <a:t> mi?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Şu</a:t>
            </a:r>
            <a:r>
              <a:rPr lang="en-GB" dirty="0"/>
              <a:t> Ali mi?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DF463-660A-4BEB-9F09-919244F6AB14}"/>
              </a:ext>
            </a:extLst>
          </p:cNvPr>
          <p:cNvSpPr txBox="1"/>
          <p:nvPr/>
        </p:nvSpPr>
        <p:spPr>
          <a:xfrm>
            <a:off x="6429375" y="361950"/>
            <a:ext cx="28664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Bunlar</a:t>
            </a:r>
            <a:r>
              <a:rPr lang="en-GB" sz="2800" dirty="0"/>
              <a:t> </a:t>
            </a:r>
            <a:r>
              <a:rPr lang="en-GB" sz="2800" dirty="0" err="1"/>
              <a:t>kalem</a:t>
            </a:r>
            <a:r>
              <a:rPr lang="en-GB" sz="2800" dirty="0"/>
              <a:t> mi?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 err="1"/>
              <a:t>Onlar</a:t>
            </a:r>
            <a:r>
              <a:rPr lang="en-GB" sz="2800" dirty="0"/>
              <a:t> </a:t>
            </a:r>
            <a:r>
              <a:rPr lang="en-GB" sz="2800" dirty="0" err="1"/>
              <a:t>kim</a:t>
            </a:r>
            <a:r>
              <a:rPr lang="en-GB" sz="2800" dirty="0"/>
              <a:t>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 err="1"/>
              <a:t>Şunlar</a:t>
            </a:r>
            <a:r>
              <a:rPr lang="en-GB" sz="2800" dirty="0"/>
              <a:t> </a:t>
            </a:r>
            <a:r>
              <a:rPr lang="en-GB" sz="2800" dirty="0" err="1"/>
              <a:t>elma</a:t>
            </a:r>
            <a:r>
              <a:rPr lang="en-GB" sz="2800" dirty="0"/>
              <a:t> </a:t>
            </a:r>
            <a:r>
              <a:rPr lang="en-GB" sz="2800" dirty="0" err="1"/>
              <a:t>mı</a:t>
            </a:r>
            <a:r>
              <a:rPr lang="en-GB" sz="2800" dirty="0"/>
              <a:t>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F60E9A9-01BF-4C42-A213-8E334478B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361950"/>
            <a:ext cx="3033713" cy="17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DA4930D-A461-4996-B606-5D1C013E1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4" y="2229772"/>
            <a:ext cx="27745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AD555D8-2E5D-4030-B8DE-9413966A6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37" y="4087147"/>
            <a:ext cx="1816100" cy="2654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21861E-C4EA-4544-9603-5A140C8418EA}"/>
              </a:ext>
            </a:extLst>
          </p:cNvPr>
          <p:cNvSpPr txBox="1"/>
          <p:nvPr/>
        </p:nvSpPr>
        <p:spPr>
          <a:xfrm>
            <a:off x="3219450" y="4162425"/>
            <a:ext cx="136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Ahmet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E5DC1001-857E-4CE8-A1E6-DBE21BD0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36" y="585856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7A57F7D-0FA1-4526-AD33-4B906A7F9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4891" y="2943225"/>
            <a:ext cx="338676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3BCF4E34-D25C-40A9-B2ED-1C1019E79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2" y="5058903"/>
            <a:ext cx="2271714" cy="170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3079E-956B-4B21-BFD4-F2B18E5E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Sayılar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7A4F2-FAB1-43BA-A8E5-4AA09EA8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43000" cy="4351338"/>
          </a:xfrm>
        </p:spPr>
        <p:txBody>
          <a:bodyPr/>
          <a:lstStyle/>
          <a:p>
            <a:r>
              <a:rPr lang="en-GB" dirty="0"/>
              <a:t>6</a:t>
            </a:r>
          </a:p>
          <a:p>
            <a:r>
              <a:rPr lang="en-GB" dirty="0"/>
              <a:t>97</a:t>
            </a:r>
          </a:p>
          <a:p>
            <a:r>
              <a:rPr lang="en-GB" dirty="0"/>
              <a:t>24</a:t>
            </a:r>
          </a:p>
          <a:p>
            <a:r>
              <a:rPr lang="en-GB" dirty="0"/>
              <a:t>330</a:t>
            </a:r>
          </a:p>
          <a:p>
            <a:r>
              <a:rPr lang="en-GB" dirty="0"/>
              <a:t>6890</a:t>
            </a:r>
          </a:p>
          <a:p>
            <a:r>
              <a:rPr lang="en-GB" dirty="0"/>
              <a:t>8676</a:t>
            </a:r>
          </a:p>
          <a:p>
            <a:r>
              <a:rPr lang="en-GB" dirty="0"/>
              <a:t>197</a:t>
            </a:r>
          </a:p>
          <a:p>
            <a:r>
              <a:rPr lang="en-GB" dirty="0"/>
              <a:t>5554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2DFEC-8368-4F0E-BDAE-132DD52BFF2A}"/>
              </a:ext>
            </a:extLst>
          </p:cNvPr>
          <p:cNvSpPr txBox="1"/>
          <p:nvPr/>
        </p:nvSpPr>
        <p:spPr>
          <a:xfrm>
            <a:off x="3057525" y="1585248"/>
            <a:ext cx="36861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0 342 467 09 81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0 536 597 88 42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279 74 16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444 1 444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15.10.1977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31.07.2009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09.03.1448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12. 08.2032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03.12.1879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0D6A48-E75F-4F09-B40E-0E1A98FDC458}"/>
              </a:ext>
            </a:extLst>
          </p:cNvPr>
          <p:cNvSpPr txBox="1"/>
          <p:nvPr/>
        </p:nvSpPr>
        <p:spPr>
          <a:xfrm>
            <a:off x="7267575" y="1585248"/>
            <a:ext cx="4000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6.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8.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17.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32.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44.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568.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786.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1995.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6734.</a:t>
            </a:r>
          </a:p>
        </p:txBody>
      </p:sp>
    </p:spTree>
    <p:extLst>
      <p:ext uri="{BB962C8B-B14F-4D97-AF65-F5344CB8AC3E}">
        <p14:creationId xmlns:p14="http://schemas.microsoft.com/office/powerpoint/2010/main" val="404868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E453-3BDC-49C1-931F-EC2C1538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Renkler</a:t>
            </a:r>
            <a:endParaRPr lang="en-GB" dirty="0"/>
          </a:p>
        </p:txBody>
      </p:sp>
      <p:pic>
        <p:nvPicPr>
          <p:cNvPr id="5" name="Content Placeholder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6B5AA73E-D8EA-42B6-BE22-DCD4D3354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661921"/>
            <a:ext cx="8305800" cy="4594444"/>
          </a:xfrm>
        </p:spPr>
      </p:pic>
    </p:spTree>
    <p:extLst>
      <p:ext uri="{BB962C8B-B14F-4D97-AF65-F5344CB8AC3E}">
        <p14:creationId xmlns:p14="http://schemas.microsoft.com/office/powerpoint/2010/main" val="144015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41CC-E612-4DA3-9A92-3BB76BB8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Günler</a:t>
            </a:r>
            <a:r>
              <a:rPr lang="en-GB" dirty="0"/>
              <a:t> – </a:t>
            </a:r>
            <a:r>
              <a:rPr lang="en-GB" dirty="0" err="1"/>
              <a:t>Aylar</a:t>
            </a:r>
            <a:r>
              <a:rPr lang="en-GB" dirty="0"/>
              <a:t> - </a:t>
            </a:r>
            <a:r>
              <a:rPr lang="en-GB" dirty="0" err="1"/>
              <a:t>Mevsimler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054CA-2C25-493F-934F-442175DB7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05100" cy="4351338"/>
          </a:xfrm>
        </p:spPr>
        <p:txBody>
          <a:bodyPr/>
          <a:lstStyle/>
          <a:p>
            <a:r>
              <a:rPr lang="en-GB" dirty="0" err="1"/>
              <a:t>Pazartesi</a:t>
            </a:r>
            <a:endParaRPr lang="en-GB" dirty="0"/>
          </a:p>
          <a:p>
            <a:r>
              <a:rPr lang="en-GB" dirty="0"/>
              <a:t>   </a:t>
            </a:r>
          </a:p>
          <a:p>
            <a:r>
              <a:rPr lang="en-GB" dirty="0"/>
              <a:t>   </a:t>
            </a:r>
          </a:p>
          <a:p>
            <a:r>
              <a:rPr lang="en-GB" dirty="0" err="1"/>
              <a:t>Perşembe</a:t>
            </a:r>
            <a:endParaRPr lang="en-GB" dirty="0"/>
          </a:p>
          <a:p>
            <a:r>
              <a:rPr lang="en-GB" dirty="0" err="1"/>
              <a:t>Cuma</a:t>
            </a:r>
            <a:endParaRPr lang="en-GB" dirty="0"/>
          </a:p>
          <a:p>
            <a:r>
              <a:rPr lang="en-GB" dirty="0"/>
              <a:t>   </a:t>
            </a:r>
          </a:p>
          <a:p>
            <a:r>
              <a:rPr lang="en-GB" dirty="0" err="1"/>
              <a:t>Pazar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427653-C9A0-4F71-97F8-A06EFF5CC005}"/>
              </a:ext>
            </a:extLst>
          </p:cNvPr>
          <p:cNvSpPr txBox="1"/>
          <p:nvPr/>
        </p:nvSpPr>
        <p:spPr>
          <a:xfrm>
            <a:off x="4105275" y="1825625"/>
            <a:ext cx="29146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/>
              <a:t>Ocak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/>
              <a:t>Haziran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/>
              <a:t>Temmuz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/>
              <a:t>Eylül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/>
              <a:t>Aralık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6F975-C4B2-4730-933C-F9223EF55E73}"/>
              </a:ext>
            </a:extLst>
          </p:cNvPr>
          <p:cNvSpPr txBox="1"/>
          <p:nvPr/>
        </p:nvSpPr>
        <p:spPr>
          <a:xfrm>
            <a:off x="7524750" y="1962150"/>
            <a:ext cx="3314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Yaz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Sonbahar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85121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127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Hoşgeldiniz!</vt:lpstr>
      <vt:lpstr>PowerPoint Presentation</vt:lpstr>
      <vt:lpstr>PowerPoint Presentation</vt:lpstr>
      <vt:lpstr>PowerPoint Presentation</vt:lpstr>
      <vt:lpstr>Monikko</vt:lpstr>
      <vt:lpstr>PowerPoint Presentation</vt:lpstr>
      <vt:lpstr>Sayılar</vt:lpstr>
      <vt:lpstr>Renkler</vt:lpstr>
      <vt:lpstr>Günler – Aylar - Mevsimler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Hoşgeldiniz!</dc:title>
  <dc:creator>Dide Ciyiltepe</dc:creator>
  <cp:lastModifiedBy>Dide Ciyiltepe</cp:lastModifiedBy>
  <cp:revision>7</cp:revision>
  <dcterms:created xsi:type="dcterms:W3CDTF">2021-01-19T11:53:48Z</dcterms:created>
  <dcterms:modified xsi:type="dcterms:W3CDTF">2021-01-19T12:46:59Z</dcterms:modified>
</cp:coreProperties>
</file>