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250F-8F3E-4FCF-BA06-33F137A1E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C3F9A-5E22-4FAC-BC76-F72900EB4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DED36-5055-4D47-8454-46446EC6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05A16-03CB-48FA-9641-A6B676F4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8833E-136E-4377-BCCD-3F6697E6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7B62-15A9-456E-BDF3-D8202F22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CB811-F711-4263-9D92-ACBA120E2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B37AB-0459-4ADD-8758-2DE9DE28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FBFC-AB79-4206-A312-D0BFF03D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F926D-5202-4CAB-91AE-D6814C77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0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7D62D-E589-472C-BFC9-FE20403B1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6EC27-0E73-416E-B083-81F8A6EE9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0C68-631C-4D24-857C-C504BAE3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B2C0-EB95-4686-9D74-71FBDB07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0A1E-507B-470D-B7C3-04D2B5D6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238-DEB1-49F5-8B07-EE489F78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24D4D-4837-481D-AF5A-8293CD62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4A43-6476-4F32-9D93-AB27329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2BB2C-3E08-4430-A105-AC0A6401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B7D2-30D4-462A-92C8-ECA166B4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5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0CB9-837F-4E49-BB2D-EC40FD01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92BAE-CA13-441C-B310-69E31F899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5E67-1A56-4060-B755-BC945F6C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C4DE-B9CD-4534-B230-25DAC99A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6C934-323E-4E77-BD23-DE2B4D92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A0C4-A24C-4914-A79A-FAAB03F5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4837-AD9E-44D7-9E24-3230B55A5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F912A-3EF9-47F0-A9EA-4DFEE37D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2550-4AD0-43EE-8425-0526595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90DB0-6973-482F-89C5-E6C65EFF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E7239-B1D3-4C33-AD32-F7327DA9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0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2B1E-2166-4DA6-B824-086E32C1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A3413-4E67-46F6-8DE5-E4DE9F7E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780DB-29BF-4A3D-B211-BC27F7C5C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8CE9A-32EE-45A3-A01F-0A75D5FAA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0D744-BF7E-4775-A258-8D51FBA5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119DA-84FC-45F8-B6AD-8FEA7F1C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7F0D81-6C33-4C22-B8DB-3C62FE3E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7D33F-37BE-4A92-97BF-4B19277B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2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23D0-E5BA-42F8-B980-7C5C6E0D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EC23A-582E-4433-B857-C8CEC07E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E0ABB-8261-4AF9-9573-CD00ADCB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4FB04-9EAA-4179-BEE4-EA1964F8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9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4994B-ACDC-408C-995C-FF318C06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41893-B781-4D06-8462-F2E41518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29721-B8ED-4F3F-B4FA-92C7A8B4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1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F56E-A0F7-4A17-B81E-C1F49FDC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2357-4C78-4622-AB5A-A8BA306A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9B256-E737-4C6B-877B-FAAD1A127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B72E3-3FB0-487F-963D-44A5E5CB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A43DC-69AF-4727-AAAF-E14C9011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9442D-03A2-400E-8B0C-3B11A36D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8E84-230F-409F-9E55-FD2D4F14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B78F0-2797-4143-A36A-844FEBDC6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5BC17-7F46-4231-9E40-1F84B64F7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7653A-3C63-4BA2-A20D-A8192959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280C-9183-4A6C-A081-C7EE3E1E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2851F-6D52-4980-AF09-76BE3C21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5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B7371-2F1C-4262-9A09-71586316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C0BB9-7200-4ED4-A0E9-588B52B04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A3EF8-0A55-4FFF-9305-C4BFD283A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CBAA-3BCA-400E-B889-BFB59D01106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72FBA-983A-4671-9530-4742F4EA5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727C3-3354-4E46-811E-0FCD07FA4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F8BC-A686-4C59-89A8-984429B5F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0EB2-8899-44BB-B773-5DC340456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Kappadokia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E731-6443-4659-9882-E4468AC6A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0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0651-78CA-4DAA-9F8C-B94EB9D3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Rumin</a:t>
            </a:r>
            <a:r>
              <a:rPr lang="en-GB" dirty="0"/>
              <a:t> </a:t>
            </a:r>
            <a:r>
              <a:rPr lang="en-GB" dirty="0" err="1"/>
              <a:t>sultaanikunta</a:t>
            </a:r>
            <a:endParaRPr lang="en-GB" dirty="0"/>
          </a:p>
        </p:txBody>
      </p:sp>
      <p:pic>
        <p:nvPicPr>
          <p:cNvPr id="5" name="Content Placeholder 4" descr="A picture containing sky, outdoor, building, stone&#10;&#10;Description automatically generated">
            <a:extLst>
              <a:ext uri="{FF2B5EF4-FFF2-40B4-BE49-F238E27FC236}">
                <a16:creationId xmlns:a16="http://schemas.microsoft.com/office/drawing/2014/main" id="{8C85189E-70A5-4F97-AA5C-D86597806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8000"/>
            <a:ext cx="653722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649C7-8E59-4F80-A9FC-2FCEDEA6B958}"/>
              </a:ext>
            </a:extLst>
          </p:cNvPr>
          <p:cNvSpPr txBox="1"/>
          <p:nvPr/>
        </p:nvSpPr>
        <p:spPr>
          <a:xfrm>
            <a:off x="7896225" y="5219700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Nevşehir</a:t>
            </a:r>
            <a:r>
              <a:rPr lang="en-GB" dirty="0"/>
              <a:t> </a:t>
            </a:r>
            <a:r>
              <a:rPr lang="en-GB" dirty="0" err="1"/>
              <a:t>Hacıbektaş</a:t>
            </a:r>
            <a:r>
              <a:rPr lang="en-GB" dirty="0"/>
              <a:t> </a:t>
            </a:r>
            <a:r>
              <a:rPr lang="en-GB" dirty="0" err="1"/>
              <a:t>arkeologia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etnografiamuseo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20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1694-C6C3-489A-BC48-7A4136F6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Osmanin</a:t>
            </a:r>
            <a:r>
              <a:rPr lang="en-GB" dirty="0"/>
              <a:t> </a:t>
            </a:r>
            <a:r>
              <a:rPr lang="en-GB" dirty="0" err="1"/>
              <a:t>valtakunta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Turkin</a:t>
            </a:r>
            <a:r>
              <a:rPr lang="en-GB" dirty="0"/>
              <a:t> </a:t>
            </a:r>
            <a:r>
              <a:rPr lang="en-GB" dirty="0" err="1"/>
              <a:t>tasavalta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FD22-E13C-4C22-84F9-A4E4C4D2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75" y="2368550"/>
            <a:ext cx="7800975" cy="4351338"/>
          </a:xfrm>
        </p:spPr>
        <p:txBody>
          <a:bodyPr/>
          <a:lstStyle/>
          <a:p>
            <a:r>
              <a:rPr lang="en-GB" dirty="0" err="1"/>
              <a:t>Osmanin</a:t>
            </a:r>
            <a:r>
              <a:rPr lang="en-GB" dirty="0"/>
              <a:t> </a:t>
            </a:r>
            <a:r>
              <a:rPr lang="en-GB" dirty="0" err="1"/>
              <a:t>valtakunnan</a:t>
            </a:r>
            <a:r>
              <a:rPr lang="en-GB" dirty="0"/>
              <a:t> </a:t>
            </a:r>
            <a:r>
              <a:rPr lang="en-GB" dirty="0" err="1"/>
              <a:t>kaudella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kristillisistä</a:t>
            </a:r>
            <a:r>
              <a:rPr lang="en-GB" dirty="0"/>
              <a:t> </a:t>
            </a:r>
            <a:r>
              <a:rPr lang="en-GB" dirty="0" err="1"/>
              <a:t>alkoi</a:t>
            </a:r>
            <a:r>
              <a:rPr lang="en-GB" dirty="0"/>
              <a:t> </a:t>
            </a:r>
            <a:r>
              <a:rPr lang="en-GB" dirty="0" err="1"/>
              <a:t>puhua</a:t>
            </a:r>
            <a:r>
              <a:rPr lang="en-GB" dirty="0"/>
              <a:t> </a:t>
            </a:r>
            <a:r>
              <a:rPr lang="en-GB" dirty="0" err="1"/>
              <a:t>turkin</a:t>
            </a:r>
            <a:r>
              <a:rPr lang="en-GB" dirty="0"/>
              <a:t> </a:t>
            </a:r>
            <a:r>
              <a:rPr lang="en-GB" dirty="0" err="1"/>
              <a:t>kieltä</a:t>
            </a:r>
            <a:r>
              <a:rPr lang="en-GB" dirty="0"/>
              <a:t>: </a:t>
            </a:r>
            <a:r>
              <a:rPr lang="en-GB" dirty="0" err="1"/>
              <a:t>Karamanlıca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Vuonna</a:t>
            </a:r>
            <a:r>
              <a:rPr lang="en-GB" dirty="0"/>
              <a:t> 1923, </a:t>
            </a:r>
            <a:r>
              <a:rPr lang="en-GB" dirty="0" err="1"/>
              <a:t>väestön</a:t>
            </a:r>
            <a:r>
              <a:rPr lang="en-GB" dirty="0"/>
              <a:t> </a:t>
            </a:r>
            <a:r>
              <a:rPr lang="en-GB" dirty="0" err="1"/>
              <a:t>vaihto</a:t>
            </a:r>
            <a:r>
              <a:rPr lang="en-GB" dirty="0"/>
              <a:t> </a:t>
            </a:r>
            <a:r>
              <a:rPr lang="en-GB" dirty="0" err="1"/>
              <a:t>tapahtui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85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45D6-3C4B-4DE6-AE7F-A0DA792A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3A52B8-A158-4B6E-B5A4-264DE67AD6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24501" cy="36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3A8D85-36B4-4228-99F4-7C2875DCE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2438399"/>
            <a:ext cx="6500813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6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4168-EAD6-47DD-89ED-23374856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8792307-0B2F-413E-8390-C7F3EB26B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9" y="695325"/>
            <a:ext cx="11119441" cy="5081588"/>
          </a:xfrm>
        </p:spPr>
      </p:pic>
    </p:spTree>
    <p:extLst>
      <p:ext uri="{BB962C8B-B14F-4D97-AF65-F5344CB8AC3E}">
        <p14:creationId xmlns:p14="http://schemas.microsoft.com/office/powerpoint/2010/main" val="105344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3D05-994E-45C3-9DCD-D885F34C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Miten</a:t>
            </a:r>
            <a:r>
              <a:rPr lang="en-GB" dirty="0"/>
              <a:t> </a:t>
            </a:r>
            <a:r>
              <a:rPr lang="en-GB" dirty="0" err="1"/>
              <a:t>keijupiiput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muodostuneet</a:t>
            </a:r>
            <a:r>
              <a:rPr lang="en-GB" dirty="0"/>
              <a:t>?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D3A4AB2-F3DF-4C10-B51E-31AE7D6E5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585567"/>
            <a:ext cx="7084111" cy="490730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635316-F604-468B-8021-7767C488EFF3}"/>
              </a:ext>
            </a:extLst>
          </p:cNvPr>
          <p:cNvSpPr/>
          <p:nvPr/>
        </p:nvSpPr>
        <p:spPr>
          <a:xfrm>
            <a:off x="6448425" y="3848100"/>
            <a:ext cx="876300" cy="904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5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6A74-17B5-44BD-B7A4-FBE778E8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Miten</a:t>
            </a:r>
            <a:r>
              <a:rPr lang="en-GB" dirty="0"/>
              <a:t> </a:t>
            </a:r>
            <a:r>
              <a:rPr lang="en-GB" dirty="0" err="1"/>
              <a:t>keijupiiput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muodostuneet</a:t>
            </a:r>
            <a:r>
              <a:rPr lang="en-GB" dirty="0"/>
              <a:t>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8EBDF01-1CB9-4652-8A84-87C14D784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801019"/>
            <a:ext cx="3943350" cy="2952750"/>
          </a:xfrm>
        </p:spPr>
      </p:pic>
      <p:pic>
        <p:nvPicPr>
          <p:cNvPr id="7" name="Picture 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2FF2565D-9D87-4B97-99E0-6864704E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4762"/>
            <a:ext cx="71437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CA48-46A5-4B58-A7F1-D4F92345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Pronssikausi</a:t>
            </a:r>
            <a:r>
              <a:rPr lang="en-GB" dirty="0"/>
              <a:t>: </a:t>
            </a:r>
            <a:r>
              <a:rPr lang="en-GB" dirty="0" err="1"/>
              <a:t>Hattilaiset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7DD258-CD56-496C-BD86-CD7E69290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91468"/>
            <a:ext cx="6856588" cy="38568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E9839-5813-4628-8D4D-3C0A7076E483}"/>
              </a:ext>
            </a:extLst>
          </p:cNvPr>
          <p:cNvSpPr txBox="1"/>
          <p:nvPr/>
        </p:nvSpPr>
        <p:spPr>
          <a:xfrm>
            <a:off x="8458200" y="5133975"/>
            <a:ext cx="31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Yassıhöyük</a:t>
            </a:r>
            <a:r>
              <a:rPr lang="en-GB" dirty="0"/>
              <a:t>, </a:t>
            </a:r>
            <a:r>
              <a:rPr lang="en-GB" dirty="0" err="1"/>
              <a:t>Kırşehir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38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DF7-2A94-40E1-B7AD-9A32A5E9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Akhamenidien</a:t>
            </a:r>
            <a:r>
              <a:rPr lang="en-GB" dirty="0"/>
              <a:t> </a:t>
            </a:r>
            <a:r>
              <a:rPr lang="en-GB" dirty="0" err="1"/>
              <a:t>valtakunta</a:t>
            </a:r>
            <a:endParaRPr lang="en-GB" dirty="0"/>
          </a:p>
        </p:txBody>
      </p:sp>
      <p:pic>
        <p:nvPicPr>
          <p:cNvPr id="5" name="Content Placeholder 4" descr="A picture containing building, sculpture, building material, stone&#10;&#10;Description automatically generated">
            <a:extLst>
              <a:ext uri="{FF2B5EF4-FFF2-40B4-BE49-F238E27FC236}">
                <a16:creationId xmlns:a16="http://schemas.microsoft.com/office/drawing/2014/main" id="{38A190E9-A68D-4BDA-BFBC-7D25B277F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" y="1965992"/>
            <a:ext cx="6025896" cy="32324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FCEDA-BFEC-4BEE-9428-B9948A7D61CA}"/>
              </a:ext>
            </a:extLst>
          </p:cNvPr>
          <p:cNvSpPr txBox="1"/>
          <p:nvPr/>
        </p:nvSpPr>
        <p:spPr>
          <a:xfrm>
            <a:off x="7781925" y="4762500"/>
            <a:ext cx="343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Xerxesin</a:t>
            </a:r>
            <a:r>
              <a:rPr lang="en-GB" dirty="0"/>
              <a:t> </a:t>
            </a:r>
            <a:r>
              <a:rPr lang="en-GB" dirty="0" err="1"/>
              <a:t>hauta</a:t>
            </a:r>
            <a:r>
              <a:rPr lang="en-GB" dirty="0"/>
              <a:t>, </a:t>
            </a:r>
            <a:r>
              <a:rPr lang="en-GB" dirty="0" err="1"/>
              <a:t>kapadokialaiset</a:t>
            </a:r>
            <a:r>
              <a:rPr lang="en-GB" dirty="0"/>
              <a:t> </a:t>
            </a:r>
            <a:r>
              <a:rPr lang="en-GB" dirty="0" err="1"/>
              <a:t>sotilaat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46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B0A4-AE77-44FB-BA8F-9B651AFF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332 – 130 </a:t>
            </a:r>
            <a:r>
              <a:rPr lang="en-GB" dirty="0" err="1"/>
              <a:t>eaa</a:t>
            </a:r>
            <a:r>
              <a:rPr lang="en-GB" dirty="0"/>
              <a:t>: </a:t>
            </a:r>
            <a:r>
              <a:rPr lang="en-GB" dirty="0" err="1"/>
              <a:t>Kapadokian</a:t>
            </a:r>
            <a:r>
              <a:rPr lang="en-GB" dirty="0"/>
              <a:t> </a:t>
            </a:r>
            <a:r>
              <a:rPr lang="en-GB" dirty="0" err="1"/>
              <a:t>kuningaskunta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3376-2AF2-4FDC-9FFD-2ECD3111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1431925"/>
          </a:xfrm>
        </p:spPr>
        <p:txBody>
          <a:bodyPr/>
          <a:lstStyle/>
          <a:p>
            <a:r>
              <a:rPr lang="en-GB" dirty="0"/>
              <a:t>Persian </a:t>
            </a:r>
            <a:r>
              <a:rPr lang="en-GB" dirty="0" err="1"/>
              <a:t>perinteet</a:t>
            </a:r>
            <a:r>
              <a:rPr lang="en-GB" dirty="0"/>
              <a:t> </a:t>
            </a:r>
            <a:r>
              <a:rPr lang="en-GB" dirty="0" err="1"/>
              <a:t>jatkuu</a:t>
            </a:r>
            <a:r>
              <a:rPr lang="en-GB" dirty="0"/>
              <a:t>: </a:t>
            </a:r>
            <a:r>
              <a:rPr lang="en-GB" dirty="0" err="1"/>
              <a:t>zarathustralaisuus</a:t>
            </a:r>
            <a:endParaRPr lang="en-GB" dirty="0"/>
          </a:p>
        </p:txBody>
      </p:sp>
      <p:pic>
        <p:nvPicPr>
          <p:cNvPr id="5" name="Picture 4" descr="A picture containing sky, outdoor, container, basket&#10;&#10;Description automatically generated">
            <a:extLst>
              <a:ext uri="{FF2B5EF4-FFF2-40B4-BE49-F238E27FC236}">
                <a16:creationId xmlns:a16="http://schemas.microsoft.com/office/drawing/2014/main" id="{A4A2EE13-246C-45EB-9415-62576663C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21" y="2133600"/>
            <a:ext cx="6969079" cy="4581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08755-44DA-4B02-A1A5-FB7736DEC92F}"/>
              </a:ext>
            </a:extLst>
          </p:cNvPr>
          <p:cNvSpPr txBox="1"/>
          <p:nvPr/>
        </p:nvSpPr>
        <p:spPr>
          <a:xfrm>
            <a:off x="1524000" y="6000750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Faravahar, </a:t>
            </a:r>
            <a:r>
              <a:rPr lang="en-GB" dirty="0" err="1"/>
              <a:t>zarathustralaisuuden</a:t>
            </a:r>
            <a:r>
              <a:rPr lang="en-GB" dirty="0"/>
              <a:t> </a:t>
            </a:r>
            <a:r>
              <a:rPr lang="en-GB" dirty="0" err="1"/>
              <a:t>symboli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25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4990-9736-4842-9EDF-C4F207AF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Kapadokia</a:t>
            </a:r>
            <a:r>
              <a:rPr lang="en-GB" dirty="0"/>
              <a:t> </a:t>
            </a:r>
            <a:r>
              <a:rPr lang="en-GB" dirty="0" err="1"/>
              <a:t>Rooman</a:t>
            </a:r>
            <a:r>
              <a:rPr lang="en-GB" dirty="0"/>
              <a:t> </a:t>
            </a:r>
            <a:r>
              <a:rPr lang="en-GB" dirty="0" err="1"/>
              <a:t>osana</a:t>
            </a:r>
            <a:endParaRPr lang="en-GB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F3A6144-5B88-4C4F-92BC-3E7BC44CD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94998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DA6E-50AA-49FA-B4A4-6489DE29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Kapadokia</a:t>
            </a:r>
            <a:r>
              <a:rPr lang="en-GB" dirty="0"/>
              <a:t> </a:t>
            </a:r>
            <a:r>
              <a:rPr lang="en-GB" dirty="0" err="1"/>
              <a:t>Rooman</a:t>
            </a:r>
            <a:r>
              <a:rPr lang="en-GB" dirty="0"/>
              <a:t> </a:t>
            </a:r>
            <a:r>
              <a:rPr lang="en-GB" dirty="0" err="1"/>
              <a:t>osana</a:t>
            </a:r>
            <a:endParaRPr lang="en-GB" dirty="0"/>
          </a:p>
        </p:txBody>
      </p:sp>
      <p:pic>
        <p:nvPicPr>
          <p:cNvPr id="5" name="Content Placeholder 4" descr="A picture containing nature, cave&#10;&#10;Description automatically generated">
            <a:extLst>
              <a:ext uri="{FF2B5EF4-FFF2-40B4-BE49-F238E27FC236}">
                <a16:creationId xmlns:a16="http://schemas.microsoft.com/office/drawing/2014/main" id="{7430E0E8-F3F7-4E7A-807D-12802E965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7" y="1690687"/>
            <a:ext cx="5011937" cy="3318715"/>
          </a:xfrm>
        </p:spPr>
      </p:pic>
      <p:pic>
        <p:nvPicPr>
          <p:cNvPr id="7" name="Picture 6" descr="A picture containing ground, old, dirty&#10;&#10;Description automatically generated">
            <a:extLst>
              <a:ext uri="{FF2B5EF4-FFF2-40B4-BE49-F238E27FC236}">
                <a16:creationId xmlns:a16="http://schemas.microsoft.com/office/drawing/2014/main" id="{0CE60034-8836-43DA-AE0E-667686498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90875"/>
            <a:ext cx="50119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0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78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Kappadokia</vt:lpstr>
      <vt:lpstr>PowerPoint Presentation</vt:lpstr>
      <vt:lpstr>Miten keijupiiput ovat muodostuneet?</vt:lpstr>
      <vt:lpstr>Miten keijupiiput ovat muodostuneet?</vt:lpstr>
      <vt:lpstr>Pronssikausi: Hattilaiset</vt:lpstr>
      <vt:lpstr>Akhamenidien valtakunta</vt:lpstr>
      <vt:lpstr>332 – 130 eaa: Kapadokian kuningaskunta</vt:lpstr>
      <vt:lpstr>Kapadokia Rooman osana</vt:lpstr>
      <vt:lpstr>Kapadokia Rooman osana</vt:lpstr>
      <vt:lpstr>Rumin sultaanikunta</vt:lpstr>
      <vt:lpstr>Osmanin valtakunta ja Turkin tasavalta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Kappadokia</dc:title>
  <dc:creator>Dide Ciyiltepe</dc:creator>
  <cp:lastModifiedBy>Dide Ciyiltepe</cp:lastModifiedBy>
  <cp:revision>4</cp:revision>
  <dcterms:created xsi:type="dcterms:W3CDTF">2020-12-01T13:49:05Z</dcterms:created>
  <dcterms:modified xsi:type="dcterms:W3CDTF">2020-12-01T14:17:36Z</dcterms:modified>
</cp:coreProperties>
</file>