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CD3476-9C92-4E4A-8E5A-2930B0FAA8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19. Yrittäminen ja yritykset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19333B9-4318-4162-8B48-C5CEE625F4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620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F679F2-3027-4323-A733-C5617CF63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yrittäjän ominaisuuksia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D0D857-2EDD-45FD-980D-C3B884AD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70843"/>
            <a:ext cx="10178322" cy="3908749"/>
          </a:xfrm>
        </p:spPr>
        <p:txBody>
          <a:bodyPr/>
          <a:lstStyle/>
          <a:p>
            <a:r>
              <a:rPr lang="fi-FI" dirty="0"/>
              <a:t>sinnikkyys</a:t>
            </a:r>
          </a:p>
          <a:p>
            <a:r>
              <a:rPr lang="fi-FI" dirty="0"/>
              <a:t>idearikkaus</a:t>
            </a:r>
          </a:p>
          <a:p>
            <a:r>
              <a:rPr lang="fi-FI" dirty="0"/>
              <a:t>määrätietoisuus</a:t>
            </a:r>
          </a:p>
          <a:p>
            <a:r>
              <a:rPr lang="fi-FI" dirty="0"/>
              <a:t>ahkeruus</a:t>
            </a:r>
          </a:p>
          <a:p>
            <a:r>
              <a:rPr lang="fi-FI" dirty="0"/>
              <a:t>kunnianhimo</a:t>
            </a:r>
          </a:p>
          <a:p>
            <a:r>
              <a:rPr lang="fi-FI" dirty="0"/>
              <a:t>järjestelmällisyys</a:t>
            </a:r>
          </a:p>
          <a:p>
            <a:r>
              <a:rPr lang="fi-FI" dirty="0"/>
              <a:t>hyvät sosiaaliset taidot</a:t>
            </a:r>
          </a:p>
        </p:txBody>
      </p:sp>
    </p:spTree>
    <p:extLst>
      <p:ext uri="{BB962C8B-B14F-4D97-AF65-F5344CB8AC3E}">
        <p14:creationId xmlns:p14="http://schemas.microsoft.com/office/powerpoint/2010/main" val="354234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24CA1-CEA7-40A2-AE54-D5E52024C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Mitä hyötyä yrittäjyydestä on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4D3FE3-CFC4-4BB8-89A5-686F33D54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49406"/>
            <a:ext cx="10178322" cy="5442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a) yrittäjille</a:t>
            </a:r>
          </a:p>
          <a:p>
            <a:r>
              <a:rPr lang="fi-FI" dirty="0"/>
              <a:t>Yrittäjä on oman työnsä herra.</a:t>
            </a:r>
          </a:p>
          <a:p>
            <a:r>
              <a:rPr lang="fi-FI" dirty="0"/>
              <a:t>Yrittäjä voi toteuttaa haaveensa tai liikeideansa.</a:t>
            </a:r>
          </a:p>
          <a:p>
            <a:r>
              <a:rPr lang="fi-FI" dirty="0"/>
              <a:t>Yrittäjällä on mahdollisuus vaurastua.</a:t>
            </a:r>
          </a:p>
          <a:p>
            <a:pPr marL="0" indent="0">
              <a:buNone/>
            </a:pPr>
            <a:r>
              <a:rPr lang="fi-FI" b="1" dirty="0"/>
              <a:t>b) kunnille</a:t>
            </a:r>
          </a:p>
          <a:p>
            <a:r>
              <a:rPr lang="fi-FI" dirty="0"/>
              <a:t>Yritykset työllistävät kunnan asukkaita.</a:t>
            </a:r>
          </a:p>
          <a:p>
            <a:r>
              <a:rPr lang="fi-FI" dirty="0"/>
              <a:t>Yritykset houkuttelevat kuntaan uusia asukkaita.</a:t>
            </a:r>
          </a:p>
          <a:p>
            <a:r>
              <a:rPr lang="fi-FI" dirty="0"/>
              <a:t>Yritykset maksavat veroa kunnalle.</a:t>
            </a:r>
          </a:p>
          <a:p>
            <a:pPr marL="0" indent="0">
              <a:buNone/>
            </a:pPr>
            <a:r>
              <a:rPr lang="fi-FI" b="1" dirty="0"/>
              <a:t>c) kaikille ihmisille?</a:t>
            </a:r>
          </a:p>
          <a:p>
            <a:r>
              <a:rPr lang="fi-FI" dirty="0"/>
              <a:t>Yritykset valmistavat hyödykkeitä.</a:t>
            </a:r>
          </a:p>
          <a:p>
            <a:r>
              <a:rPr lang="fi-FI" dirty="0"/>
              <a:t>Ilman yrityksiä ei olisi työpaikkoja, verotuloja eikä hyvinvointivaltiota.</a:t>
            </a:r>
          </a:p>
          <a:p>
            <a:r>
              <a:rPr lang="fi-FI" dirty="0"/>
              <a:t>Yritysten välinen kilpailu pitää hinnat tasaisina.</a:t>
            </a:r>
          </a:p>
        </p:txBody>
      </p:sp>
    </p:spTree>
    <p:extLst>
      <p:ext uri="{BB962C8B-B14F-4D97-AF65-F5344CB8AC3E}">
        <p14:creationId xmlns:p14="http://schemas.microsoft.com/office/powerpoint/2010/main" val="2949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F44DA2-D000-4772-A1A1-640867BAD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3. Millaisia asioita pitää ottaa huomioon, kun suunnittelee yrityksen perustamista?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925C8E-AD6D-410E-8ECC-C5EAA50CC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Onko liikeidea hyvä?</a:t>
            </a:r>
          </a:p>
          <a:p>
            <a:r>
              <a:rPr lang="fi-FI" dirty="0"/>
              <a:t>Mistä saadaan pääomaa toiminnan käynnistämiseen?</a:t>
            </a:r>
          </a:p>
          <a:p>
            <a:r>
              <a:rPr lang="fi-FI" dirty="0"/>
              <a:t>Kuinka paljon toiminnan käynnistäminen vie rahaa?</a:t>
            </a:r>
          </a:p>
          <a:p>
            <a:r>
              <a:rPr lang="fi-FI" dirty="0"/>
              <a:t>Mistä saadaan tilat ja tarvittavat koneet?</a:t>
            </a:r>
          </a:p>
          <a:p>
            <a:r>
              <a:rPr lang="fi-FI" dirty="0"/>
              <a:t>Onko alalla paljon kilpailua?</a:t>
            </a:r>
          </a:p>
          <a:p>
            <a:r>
              <a:rPr lang="fi-FI" dirty="0"/>
              <a:t>Millaisia ovat kilpailevat tuotteet?</a:t>
            </a:r>
          </a:p>
          <a:p>
            <a:r>
              <a:rPr lang="fi-FI" dirty="0"/>
              <a:t>Kuka voi auttaa ja neuvoa yrityksen toiminnan alkuvaiheessa?</a:t>
            </a:r>
          </a:p>
        </p:txBody>
      </p:sp>
    </p:spTree>
    <p:extLst>
      <p:ext uri="{BB962C8B-B14F-4D97-AF65-F5344CB8AC3E}">
        <p14:creationId xmlns:p14="http://schemas.microsoft.com/office/powerpoint/2010/main" val="204359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erkki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10</TotalTime>
  <Words>144</Words>
  <Application>Microsoft Office PowerPoint</Application>
  <PresentationFormat>Laajakuva</PresentationFormat>
  <Paragraphs>30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Impact</vt:lpstr>
      <vt:lpstr>Merkki</vt:lpstr>
      <vt:lpstr>19. Yrittäminen ja yritykset</vt:lpstr>
      <vt:lpstr>yrittäjän ominaisuuksia</vt:lpstr>
      <vt:lpstr>2. Mitä hyötyä yrittäjyydestä on</vt:lpstr>
      <vt:lpstr>3. Millaisia asioita pitää ottaa huomioon, kun suunnittelee yrityksen perustamista?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19. Yrittäminen ja yritykset</dc:title>
  <dc:creator>Mervi Niskakoski</dc:creator>
  <cp:lastModifiedBy>Mervi Niskakoski</cp:lastModifiedBy>
  <cp:revision>1</cp:revision>
  <dcterms:created xsi:type="dcterms:W3CDTF">2021-02-15T10:04:37Z</dcterms:created>
  <dcterms:modified xsi:type="dcterms:W3CDTF">2021-02-15T10:14:57Z</dcterms:modified>
</cp:coreProperties>
</file>