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05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62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7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7007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3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694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37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88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71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45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4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01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3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8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0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4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18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E76F02-9E27-400D-9AF3-B8E1954C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24. Ulkomaankauppa, globalisaatio ja Euroopan unioni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B81CC0-858D-4553-8C4E-4E830856A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5411788" cy="1947333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61B4A05-69F9-4C00-889D-E37B321BD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46" y="2534652"/>
            <a:ext cx="5005137" cy="33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BD3903-5819-4F16-8CEA-9A4F58588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Globalisaatio tarkoittaa maailman alueiden tiiviimpää keskinäistä yhteistyötä.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0975B5D8-8921-49EF-AFAA-B853A4E9A0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115" r="14115"/>
          <a:stretch>
            <a:fillRect/>
          </a:stretch>
        </p:blipFill>
        <p:spPr>
          <a:xfrm>
            <a:off x="989012" y="1421258"/>
            <a:ext cx="3518820" cy="4065142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7932C3E-614A-40CD-8D2E-4B487A4EC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837671"/>
          </a:xfrm>
        </p:spPr>
        <p:txBody>
          <a:bodyPr>
            <a:normAutofit fontScale="85000" lnSpcReduction="10000"/>
          </a:bodyPr>
          <a:lstStyle/>
          <a:p>
            <a:r>
              <a:rPr lang="fi-FI" b="1" dirty="0"/>
              <a:t>Miten globalisaatio näkyy omassa elämässäsi?</a:t>
            </a:r>
          </a:p>
          <a:p>
            <a:r>
              <a:rPr lang="fi-FI" dirty="0"/>
              <a:t>Kaupassa on tarjolla eri maista tuotuja hyödykkeitä.</a:t>
            </a:r>
          </a:p>
          <a:p>
            <a:r>
              <a:rPr lang="fi-FI" dirty="0"/>
              <a:t>Yllä on ulkomailla valmistettuja vaatteita.</a:t>
            </a:r>
          </a:p>
          <a:p>
            <a:r>
              <a:rPr lang="fi-FI" dirty="0"/>
              <a:t>Netistä voi kuunnella ulkomailla tehtyä musiikkia ja katsoa ulkomailla tehtyjä tv-sarjoja ja elokuvia.</a:t>
            </a:r>
          </a:p>
          <a:p>
            <a:r>
              <a:rPr lang="fi-FI" dirty="0"/>
              <a:t>Tietotekniikan välityksellä voi olla yhteydessä eri puolille maailmaa.</a:t>
            </a:r>
          </a:p>
          <a:p>
            <a:r>
              <a:rPr lang="fi-FI" dirty="0"/>
              <a:t>Uutiset välittävät tietoa maailman tapahtumista.</a:t>
            </a:r>
          </a:p>
          <a:p>
            <a:r>
              <a:rPr lang="fi-FI" dirty="0"/>
              <a:t>Koulussa ja kaupungilla tapaa eri kulttuureista tulleita ihmisiä.</a:t>
            </a:r>
          </a:p>
        </p:txBody>
      </p:sp>
    </p:spTree>
    <p:extLst>
      <p:ext uri="{BB962C8B-B14F-4D97-AF65-F5344CB8AC3E}">
        <p14:creationId xmlns:p14="http://schemas.microsoft.com/office/powerpoint/2010/main" val="348755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ABB6C5-19EA-4AD1-8C70-C6730766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834189"/>
            <a:ext cx="6019800" cy="689811"/>
          </a:xfrm>
        </p:spPr>
        <p:txBody>
          <a:bodyPr>
            <a:normAutofit/>
          </a:bodyPr>
          <a:lstStyle/>
          <a:p>
            <a:r>
              <a:rPr lang="fi-FI" dirty="0"/>
              <a:t>Globalisaatio ja talous</a:t>
            </a:r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A8DB14A5-C7BC-47B5-9434-52EDACEE36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946" r="13946"/>
          <a:stretch>
            <a:fillRect/>
          </a:stretch>
        </p:blipFill>
        <p:spPr>
          <a:xfrm>
            <a:off x="970547" y="914400"/>
            <a:ext cx="3280611" cy="4545910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9CCD6BE-7F61-4E56-AB44-9B1DCEE0A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1868905"/>
            <a:ext cx="6021388" cy="4419599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Miten globalisaatio vaikuttaa Suomen talouteen?</a:t>
            </a:r>
          </a:p>
          <a:p>
            <a:r>
              <a:rPr lang="fi-FI" dirty="0"/>
              <a:t>Suomi on pieni maa, joten vienti on sille erityisen tärkeää.</a:t>
            </a:r>
          </a:p>
          <a:p>
            <a:r>
              <a:rPr lang="fi-FI" dirty="0"/>
              <a:t>Suomi on voimakkaan riippuvainen maailmantalouden kehityksestä. </a:t>
            </a:r>
          </a:p>
          <a:p>
            <a:r>
              <a:rPr lang="fi-FI" dirty="0"/>
              <a:t>Kun maailmantaloudessa menee hyvin, Suomi hyötyy siitä. Vastaavasti kun maailmantaloudessa menee huonosti, Suomessa on vaikeuksia.</a:t>
            </a:r>
          </a:p>
          <a:p>
            <a:r>
              <a:rPr lang="fi-FI" b="1" dirty="0"/>
              <a:t>Miksi Suomelle on tärkeää, että ulkomaankauppaa voi käydä vapaasti ilman rajoituksia?</a:t>
            </a:r>
          </a:p>
          <a:p>
            <a:r>
              <a:rPr lang="fi-FI" dirty="0"/>
              <a:t>Suomi on hyötynyt kaupankäynnin esteiden vähentymisestä.</a:t>
            </a:r>
          </a:p>
          <a:p>
            <a:r>
              <a:rPr lang="fi-FI" dirty="0"/>
              <a:t>Suomi on pieni maa, joten kotimainen kysyntä suomalaisille tuotteille on pientä. Yrityksemme tarvitsevat ulkomaista kysyntää.</a:t>
            </a:r>
          </a:p>
          <a:p>
            <a:r>
              <a:rPr lang="fi-FI" dirty="0"/>
              <a:t>Suomi tuo maahan paljon raaka-aineita ja jalostaa niistä korkean teknologian tuotteita. Raaka-aineiden saanti ja hyödykkeiden myynti vapaasti ilman rajoituksia on suomalaisille yrityksille tärkeää. </a:t>
            </a:r>
          </a:p>
        </p:txBody>
      </p:sp>
    </p:spTree>
    <p:extLst>
      <p:ext uri="{BB962C8B-B14F-4D97-AF65-F5344CB8AC3E}">
        <p14:creationId xmlns:p14="http://schemas.microsoft.com/office/powerpoint/2010/main" val="31988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B253A3-E01E-4817-9310-546D6D2BD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802105"/>
            <a:ext cx="6019800" cy="705853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Globalisaation hyödyt</a:t>
            </a:r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B9F9E290-1E13-4498-B1E7-E649573D05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115" r="14115"/>
          <a:stretch>
            <a:fillRect/>
          </a:stretch>
        </p:blipFill>
        <p:spPr>
          <a:xfrm>
            <a:off x="652128" y="970547"/>
            <a:ext cx="3280974" cy="4572000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E5E1525-C6CA-4533-944B-6DB15A8D6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1652338"/>
            <a:ext cx="6021388" cy="4275220"/>
          </a:xfrm>
        </p:spPr>
        <p:txBody>
          <a:bodyPr>
            <a:normAutofit fontScale="85000" lnSpcReduction="10000"/>
          </a:bodyPr>
          <a:lstStyle/>
          <a:p>
            <a:r>
              <a:rPr lang="fi-FI" b="1" dirty="0"/>
              <a:t>Hyödyt rikkaille maille:</a:t>
            </a:r>
          </a:p>
          <a:p>
            <a:r>
              <a:rPr lang="fi-FI" dirty="0"/>
              <a:t>Rikkaat maat voivat käydä kauppaa maailmanlaajuisesti.</a:t>
            </a:r>
          </a:p>
          <a:p>
            <a:r>
              <a:rPr lang="fi-FI" dirty="0"/>
              <a:t>Ne saavat hankittua raaka-aineita halvalla.</a:t>
            </a:r>
          </a:p>
          <a:p>
            <a:r>
              <a:rPr lang="fi-FI" dirty="0"/>
              <a:t>Yritykset voivat siirtää tuotantoa halvemman työvoiman maihin.</a:t>
            </a:r>
          </a:p>
          <a:p>
            <a:r>
              <a:rPr lang="fi-FI" dirty="0"/>
              <a:t>Rikkaat maat saavat korkean osaamisen ja teknologian maina kilpailuetua kansainvälisessä kaupankäynnissä.</a:t>
            </a:r>
          </a:p>
          <a:p>
            <a:endParaRPr lang="fi-FI" dirty="0"/>
          </a:p>
          <a:p>
            <a:r>
              <a:rPr lang="fi-FI" b="1" dirty="0"/>
              <a:t>Hyödyt köyhille maille:</a:t>
            </a:r>
          </a:p>
          <a:p>
            <a:r>
              <a:rPr lang="fi-FI" dirty="0"/>
              <a:t>Globalisaatio on mahdollistanut joidenkin maiden taloudellisen nousun, esimerkiksi Etelä-Korean, Intian ja Kiinan.</a:t>
            </a:r>
          </a:p>
          <a:p>
            <a:r>
              <a:rPr lang="fi-FI" dirty="0"/>
              <a:t>Uudet tehtaat ovat tuoneet työtä kansalaisille, mikä on mahdollistanut elintason nousun.</a:t>
            </a:r>
          </a:p>
          <a:p>
            <a:r>
              <a:rPr lang="fi-FI" dirty="0"/>
              <a:t>Köyhyys maailmassa on vähentynyt.</a:t>
            </a:r>
          </a:p>
        </p:txBody>
      </p:sp>
    </p:spTree>
    <p:extLst>
      <p:ext uri="{BB962C8B-B14F-4D97-AF65-F5344CB8AC3E}">
        <p14:creationId xmlns:p14="http://schemas.microsoft.com/office/powerpoint/2010/main" val="349196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C0A1E9-F8FB-46E4-A860-C0A0E35C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914400"/>
            <a:ext cx="6019800" cy="705853"/>
          </a:xfrm>
        </p:spPr>
        <p:txBody>
          <a:bodyPr/>
          <a:lstStyle/>
          <a:p>
            <a:r>
              <a:rPr lang="fi-FI" dirty="0"/>
              <a:t>Globalisaation haitat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DD04CEB-DC97-4462-82E7-1C2F22D9F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1949116"/>
            <a:ext cx="6021388" cy="3601452"/>
          </a:xfrm>
        </p:spPr>
        <p:txBody>
          <a:bodyPr>
            <a:normAutofit fontScale="70000" lnSpcReduction="20000"/>
          </a:bodyPr>
          <a:lstStyle/>
          <a:p>
            <a:r>
              <a:rPr lang="fi-FI" b="1" dirty="0"/>
              <a:t>Haitat rikkaille maille:</a:t>
            </a:r>
          </a:p>
          <a:p>
            <a:r>
              <a:rPr lang="fi-FI" dirty="0"/>
              <a:t>Tehtaita on siirretty pois kotimaasta, minkä vuoksi työttömyys on saattanut kasvaa.</a:t>
            </a:r>
          </a:p>
          <a:p>
            <a:r>
              <a:rPr lang="fi-FI" dirty="0"/>
              <a:t>Taloussuhdanteet ja pandemiat leviävät nopeasti maailmanlaajuisesti.</a:t>
            </a:r>
          </a:p>
          <a:p>
            <a:endParaRPr lang="fi-FI" dirty="0"/>
          </a:p>
          <a:p>
            <a:r>
              <a:rPr lang="fi-FI" b="1" dirty="0"/>
              <a:t>Haitat köyhille maille:</a:t>
            </a:r>
          </a:p>
          <a:p>
            <a:r>
              <a:rPr lang="fi-FI" dirty="0"/>
              <a:t>Kansainvälisiä yrityksiä on syytetty työvoiman riistämisestä. On käytetty lapsityövoimaa ja teetetty työtä huonoissa </a:t>
            </a:r>
            <a:r>
              <a:rPr lang="fi-FI" dirty="0" err="1"/>
              <a:t>työoloissa</a:t>
            </a:r>
            <a:r>
              <a:rPr lang="fi-FI" dirty="0"/>
              <a:t>.</a:t>
            </a:r>
          </a:p>
          <a:p>
            <a:r>
              <a:rPr lang="fi-FI" dirty="0"/>
              <a:t>Ympäristöhaitoista ei ole välitetty, koska köyhissä maissa ei ole laadittu ympäristöä suojaavaa lainsäädäntöä.</a:t>
            </a:r>
          </a:p>
          <a:p>
            <a:r>
              <a:rPr lang="fi-FI" dirty="0"/>
              <a:t>Köyhien maiden oma tuotanto ei pärjää kansainvälisessä kilpailussa, koska niillä ei ole kehittyneitä tietoverkkoja ja tekninen osaaminen on heikompaa.</a:t>
            </a:r>
          </a:p>
          <a:p>
            <a:r>
              <a:rPr lang="fi-FI" dirty="0"/>
              <a:t>Köyhillä mailla ei ole samanlaisia mahdollisuuksia antaa taloudellista tukea yrityksilleen, minkä vuoksi niiden on hankalaa pärjätä kansainvälisessä kilpailussa rikkaiden maiden yrityksille.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5344CCF-234C-4717-88AB-54CBE482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58" y="1949116"/>
            <a:ext cx="3826041" cy="255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7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ktori">
  <a:themeElements>
    <a:clrScheme name="Sektori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ktori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ktori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</TotalTime>
  <Words>365</Words>
  <Application>Microsoft Office PowerPoint</Application>
  <PresentationFormat>Laajakuva</PresentationFormat>
  <Paragraphs>39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8" baseType="lpstr">
      <vt:lpstr>Century Gothic</vt:lpstr>
      <vt:lpstr>Wingdings 3</vt:lpstr>
      <vt:lpstr>Sektori</vt:lpstr>
      <vt:lpstr>24. Ulkomaankauppa, globalisaatio ja Euroopan unioni</vt:lpstr>
      <vt:lpstr>Globalisaatio tarkoittaa maailman alueiden tiiviimpää keskinäistä yhteistyötä.</vt:lpstr>
      <vt:lpstr>Globalisaatio ja talous</vt:lpstr>
      <vt:lpstr>Globalisaation hyödyt</vt:lpstr>
      <vt:lpstr>Globalisaation haitat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24. Ulkomaankauppa, globalisaatio ja Euroopan unioni</dc:title>
  <dc:creator>Mervi Niskakoski</dc:creator>
  <cp:lastModifiedBy>Mervi Niskakoski</cp:lastModifiedBy>
  <cp:revision>3</cp:revision>
  <dcterms:created xsi:type="dcterms:W3CDTF">2021-04-07T09:35:17Z</dcterms:created>
  <dcterms:modified xsi:type="dcterms:W3CDTF">2021-04-07T09:56:20Z</dcterms:modified>
</cp:coreProperties>
</file>