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8" r:id="rId3"/>
    <p:sldId id="264" r:id="rId4"/>
    <p:sldId id="265" r:id="rId5"/>
    <p:sldId id="266" r:id="rId6"/>
    <p:sldId id="267" r:id="rId7"/>
    <p:sldId id="259" r:id="rId8"/>
    <p:sldId id="268" r:id="rId9"/>
    <p:sldId id="261" r:id="rId10"/>
    <p:sldId id="262" r:id="rId11"/>
    <p:sldId id="263" r:id="rId12"/>
    <p:sldId id="260" r:id="rId13"/>
  </p:sldIdLst>
  <p:sldSz cx="9144000" cy="6858000" type="screen4x3"/>
  <p:notesSz cx="6805613" cy="99441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A8403-1E2A-42DA-B7B7-1643F121400E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1C80B-B1DA-4C59-9294-F0EBB95B68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7195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fi-FI"/>
              <a:t>Muokkaa perustyyl. napsautt.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fi-FI"/>
              <a:t>Muokkaa perustyyl. napsautt.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grpSp>
        <p:nvGrpSpPr>
          <p:cNvPr id="23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FB93D-CA02-489B-B263-656444DEE7A9}" type="datetimeFigureOut">
              <a:rPr lang="fi-FI" smtClean="0"/>
              <a:t>4.3.2021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17D8E-801C-4D91-AD51-B51398CC7EA9}" type="slidenum">
              <a:rPr lang="fi-FI" smtClean="0"/>
              <a:t>‹#›</a:t>
            </a:fld>
            <a:endParaRPr lang="fi-FI"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21. Hinnat ja suhdanteet muuttuvat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3711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Laskusuhdanne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Suomen tuotteet eivät mene kaupaksi ulkomailla ja vienti vähenee </a:t>
            </a:r>
          </a:p>
          <a:p>
            <a:r>
              <a:rPr lang="fi-FI" dirty="0"/>
              <a:t>yritykset  supistavat tuotantoaan, lomauttavat tai irtisanovat  työn-tekijöitään ja työttömyys Suomessa kasvaa </a:t>
            </a:r>
          </a:p>
          <a:p>
            <a:r>
              <a:rPr lang="fi-FI" dirty="0"/>
              <a:t>kotimainenkin kauppa supistuu</a:t>
            </a:r>
          </a:p>
        </p:txBody>
      </p:sp>
    </p:spTree>
    <p:extLst>
      <p:ext uri="{BB962C8B-B14F-4D97-AF65-F5344CB8AC3E}">
        <p14:creationId xmlns:p14="http://schemas.microsoft.com/office/powerpoint/2010/main" val="368382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Suhdannepolitiikka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Suhdannepolitiikalla pyritään lieventämään suhdannevaihteluiden aiheuttamia ongelmia. </a:t>
            </a:r>
          </a:p>
          <a:p>
            <a:r>
              <a:rPr lang="fi-FI" dirty="0"/>
              <a:t>Suhdannepolitiikan keinoja ovat esimerkiksi :</a:t>
            </a:r>
          </a:p>
          <a:p>
            <a:r>
              <a:rPr lang="fi-FI" dirty="0"/>
              <a:t>säästäminen pahan päivän varalle, verotuksen tason muuttaminen, julkisen vallan omat hankkeet ja avustukset, korkotason muuttaminen. </a:t>
            </a:r>
          </a:p>
        </p:txBody>
      </p:sp>
    </p:spTree>
    <p:extLst>
      <p:ext uri="{BB962C8B-B14F-4D97-AF65-F5344CB8AC3E}">
        <p14:creationId xmlns:p14="http://schemas.microsoft.com/office/powerpoint/2010/main" val="1412388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04864"/>
            <a:ext cx="363600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633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INFLAATIO ja DEFLAATIO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47800" y="1484784"/>
            <a:ext cx="6629400" cy="4641696"/>
          </a:xfrm>
        </p:spPr>
        <p:txBody>
          <a:bodyPr>
            <a:normAutofit/>
          </a:bodyPr>
          <a:lstStyle/>
          <a:p>
            <a:r>
              <a:rPr lang="fi-FI" dirty="0"/>
              <a:t>rahan arvon nopea lasku</a:t>
            </a:r>
          </a:p>
          <a:p>
            <a:r>
              <a:rPr lang="fi-FI" dirty="0"/>
              <a:t>hintojen nousu, ostovoiman heikkeneminen</a:t>
            </a:r>
          </a:p>
          <a:p>
            <a:r>
              <a:rPr lang="fi-FI" dirty="0"/>
              <a:t>Vertaa deflaatio,</a:t>
            </a:r>
          </a:p>
          <a:p>
            <a:pPr lvl="1"/>
            <a:r>
              <a:rPr lang="fi-FI" dirty="0"/>
              <a:t>joka tarkoittaa yleisen hintatason laskua. Samalla rahamäärällä saa ostettua aikaisempaa enemmän hyödykkeitä.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673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E3F89-1A2A-4FEB-BF7F-76B2C603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 Mistä kahdesta syystä yrittäjä nostaa toisinaan hintojaan?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C64D69-9CB3-427A-9917-09FD3BF3E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276872"/>
            <a:ext cx="6508576" cy="384960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Hyödykkeiden kysyntä kasvaa.</a:t>
            </a:r>
          </a:p>
          <a:p>
            <a:r>
              <a:rPr lang="fi-FI" dirty="0"/>
              <a:t>Hyödykkeiden valmistamiseen tai myymiseen liittyvät kustannukset kasvavat.</a:t>
            </a:r>
          </a:p>
          <a:p>
            <a:r>
              <a:rPr lang="fi-FI" dirty="0"/>
              <a:t>Muutosta mitataan kuluttaja-hintaindeksin avulla. Siinä seurataan säännöllisin väliajoin noin 500 erilaisen tuotteen hintoja.</a:t>
            </a:r>
          </a:p>
        </p:txBody>
      </p:sp>
    </p:spTree>
    <p:extLst>
      <p:ext uri="{BB962C8B-B14F-4D97-AF65-F5344CB8AC3E}">
        <p14:creationId xmlns:p14="http://schemas.microsoft.com/office/powerpoint/2010/main" val="34081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8A522F-928E-4417-8FB7-CDE97E12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Mitä haittaa hintojen noususta on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66290B-11F8-4674-805A-D9AE9A4F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a) tavallisille kuluttajille</a:t>
            </a:r>
          </a:p>
          <a:p>
            <a:r>
              <a:rPr lang="fi-FI" dirty="0"/>
              <a:t>Palkan ostovoima vähenee, eli ihmisillä ei ole varaa ostaa yhtä paljon hyödykkeitä kuin aikaisemmin. </a:t>
            </a:r>
          </a:p>
          <a:p>
            <a:r>
              <a:rPr lang="fi-FI" dirty="0"/>
              <a:t>Hintojen nousu luo epävarmuutta omasta taloudesta.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48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D56528-BE68-4606-899B-0886B1173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13A42B-519D-4EC1-A6C9-A53B2314C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b) yrittäjille</a:t>
            </a:r>
          </a:p>
          <a:p>
            <a:r>
              <a:rPr lang="fi-FI" dirty="0"/>
              <a:t>Hyödykkeiden kysyntä mahdollisesti heikkenee, kun hinnat nousevat.</a:t>
            </a:r>
          </a:p>
          <a:p>
            <a:r>
              <a:rPr lang="fi-FI" dirty="0"/>
              <a:t>Yrittäjillä menee enemmän rahaa työntekijöiden palkkoihin, sillä työntekijät haluavat suurempia palkankorotuksia, jottei heidän ostovoimansa heikkene.</a:t>
            </a:r>
          </a:p>
          <a:p>
            <a:r>
              <a:rPr lang="fi-FI" dirty="0"/>
              <a:t>Hintojen nousu luo epävarmuutta yrityksen tulevaisuudesta.</a:t>
            </a:r>
          </a:p>
        </p:txBody>
      </p:sp>
    </p:spTree>
    <p:extLst>
      <p:ext uri="{BB962C8B-B14F-4D97-AF65-F5344CB8AC3E}">
        <p14:creationId xmlns:p14="http://schemas.microsoft.com/office/powerpoint/2010/main" val="211369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240C49-1128-4258-AFAD-43AEB67E8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3A2836-08C2-4592-A77A-CFEBFB36F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c) köyhille ihmisille?</a:t>
            </a:r>
          </a:p>
          <a:p>
            <a:r>
              <a:rPr lang="fi-FI" dirty="0"/>
              <a:t>Köyhät ihmiset kärsivät hintojen noususta yleensä enemmän kuin keskituloiset.</a:t>
            </a:r>
          </a:p>
          <a:p>
            <a:r>
              <a:rPr lang="fi-FI" dirty="0"/>
              <a:t>Keskituloisten palkat nousevat, jos hinnat nousevat. Köyhien ihmisten saamat tulonsiirrot, kuten eläke ja opintotuki, eivät välttämättä nouse, vaikka hinnat nousevat.</a:t>
            </a:r>
          </a:p>
        </p:txBody>
      </p:sp>
    </p:spTree>
    <p:extLst>
      <p:ext uri="{BB962C8B-B14F-4D97-AF65-F5344CB8AC3E}">
        <p14:creationId xmlns:p14="http://schemas.microsoft.com/office/powerpoint/2010/main" val="117379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11560" y="1752600"/>
            <a:ext cx="3718393" cy="3886200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noususuhdanne</a:t>
            </a:r>
          </a:p>
          <a:p>
            <a:r>
              <a:rPr lang="fi-FI" dirty="0"/>
              <a:t>korkeasuhdanne</a:t>
            </a:r>
          </a:p>
          <a:p>
            <a:r>
              <a:rPr lang="fi-FI" dirty="0"/>
              <a:t>laskusuhdanne</a:t>
            </a:r>
          </a:p>
          <a:p>
            <a:r>
              <a:rPr lang="fi-FI" dirty="0"/>
              <a:t>matalasuhdanne/ lama/ taantuma</a:t>
            </a:r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SUHDANNEVAIHTELUT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48880"/>
            <a:ext cx="432048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48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5E579D6C-1DB5-47D2-8278-E0847D69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FF5CC53-5837-4BD9-88C2-CF7CAB9F0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Talouden noususuhdanteessa talous kasvaa nopeasti, eli hyödykkeitä valmistetaan ja ostetaan huomattavasti enemmän kuin esimerkiksi edellisenä vuonna.</a:t>
            </a:r>
          </a:p>
          <a:p>
            <a:r>
              <a:rPr lang="fi-FI" dirty="0"/>
              <a:t>Talouden laskusuhdanteessa talous kasvaa hitaasti, eli hyödykkeitä valmistetaan vain vähän tai ei lainkaan enemmän kuin esimerkiksi edellisenä vuonna. </a:t>
            </a:r>
          </a:p>
        </p:txBody>
      </p:sp>
    </p:spTree>
    <p:extLst>
      <p:ext uri="{BB962C8B-B14F-4D97-AF65-F5344CB8AC3E}">
        <p14:creationId xmlns:p14="http://schemas.microsoft.com/office/powerpoint/2010/main" val="222254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Noususuhdanteelle on tyypillistä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Suomen ulkomaankaupan vienti vetää hyvin</a:t>
            </a:r>
          </a:p>
          <a:p>
            <a:r>
              <a:rPr lang="fi-FI" dirty="0"/>
              <a:t>Yritykset pyörivät täydellä teholla ja jopa laajentavat  tuotantoaan</a:t>
            </a:r>
          </a:p>
          <a:p>
            <a:r>
              <a:rPr lang="fi-FI" dirty="0"/>
              <a:t>työntekijöistä on kova kysyntä ja  toimeentulo on varma</a:t>
            </a:r>
          </a:p>
          <a:p>
            <a:r>
              <a:rPr lang="fi-FI" dirty="0"/>
              <a:t>kauppa käy myös Suomen  sisällä</a:t>
            </a:r>
          </a:p>
        </p:txBody>
      </p:sp>
    </p:spTree>
    <p:extLst>
      <p:ext uri="{BB962C8B-B14F-4D97-AF65-F5344CB8AC3E}">
        <p14:creationId xmlns:p14="http://schemas.microsoft.com/office/powerpoint/2010/main" val="1121651336"/>
      </p:ext>
    </p:extLst>
  </p:cSld>
  <p:clrMapOvr>
    <a:masterClrMapping/>
  </p:clrMapOvr>
</p:sld>
</file>

<file path=ppt/theme/theme1.xml><?xml version="1.0" encoding="utf-8"?>
<a:theme xmlns:a="http://schemas.openxmlformats.org/drawingml/2006/main" name="Bubbles">
  <a:themeElements>
    <a:clrScheme name="Huippu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Kuplat-teema</Template>
  <TotalTime>152</TotalTime>
  <Words>314</Words>
  <Application>Microsoft Office PowerPoint</Application>
  <PresentationFormat>Näytössä katseltava diaesitys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Impact</vt:lpstr>
      <vt:lpstr>Wingdings</vt:lpstr>
      <vt:lpstr>Bubbles</vt:lpstr>
      <vt:lpstr>21. Hinnat ja suhdanteet muuttuvat </vt:lpstr>
      <vt:lpstr>INFLAATIO ja DEFLAATIO</vt:lpstr>
      <vt:lpstr> Mistä kahdesta syystä yrittäjä nostaa toisinaan hintojaan?</vt:lpstr>
      <vt:lpstr>Mitä haittaa hintojen noususta on</vt:lpstr>
      <vt:lpstr>PowerPoint-esitys</vt:lpstr>
      <vt:lpstr>PowerPoint-esitys</vt:lpstr>
      <vt:lpstr>SUHDANNEVAIHTELUT</vt:lpstr>
      <vt:lpstr>PowerPoint-esitys</vt:lpstr>
      <vt:lpstr>Noususuhdanteelle on tyypillistä</vt:lpstr>
      <vt:lpstr>Laskusuhdanne</vt:lpstr>
      <vt:lpstr>Suhdannepolitiikka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Suhdannevaihtelut </dc:title>
  <dc:creator>Opettaja</dc:creator>
  <cp:lastModifiedBy>Mervi Niskakoski</cp:lastModifiedBy>
  <cp:revision>15</cp:revision>
  <cp:lastPrinted>2016-02-02T08:27:29Z</cp:lastPrinted>
  <dcterms:created xsi:type="dcterms:W3CDTF">2012-02-06T10:30:16Z</dcterms:created>
  <dcterms:modified xsi:type="dcterms:W3CDTF">2021-03-04T11:01:00Z</dcterms:modified>
</cp:coreProperties>
</file>